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handoutMasterIdLst>
    <p:handoutMasterId r:id="rId20"/>
  </p:handoutMasterIdLst>
  <p:sldIdLst>
    <p:sldId id="256" r:id="rId5"/>
    <p:sldId id="324" r:id="rId6"/>
    <p:sldId id="325" r:id="rId7"/>
    <p:sldId id="328" r:id="rId8"/>
    <p:sldId id="326" r:id="rId9"/>
    <p:sldId id="285" r:id="rId10"/>
    <p:sldId id="327" r:id="rId11"/>
    <p:sldId id="329" r:id="rId12"/>
    <p:sldId id="330" r:id="rId13"/>
    <p:sldId id="331" r:id="rId14"/>
    <p:sldId id="332" r:id="rId15"/>
    <p:sldId id="333" r:id="rId16"/>
    <p:sldId id="334" r:id="rId17"/>
    <p:sldId id="33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28" userDrawn="1">
          <p15:clr>
            <a:srgbClr val="A4A3A4"/>
          </p15:clr>
        </p15:guide>
        <p15:guide id="2" orient="horz" pos="9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5A5"/>
    <a:srgbClr val="BEB9AA"/>
    <a:srgbClr val="C0C9C2"/>
    <a:srgbClr val="AA9D92"/>
    <a:srgbClr val="F2F1EE"/>
    <a:srgbClr val="D8D2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8" autoAdjust="0"/>
    <p:restoredTop sz="93595" autoAdjust="0"/>
  </p:normalViewPr>
  <p:slideViewPr>
    <p:cSldViewPr snapToGrid="0">
      <p:cViewPr varScale="1">
        <p:scale>
          <a:sx n="85" d="100"/>
          <a:sy n="85" d="100"/>
        </p:scale>
        <p:origin x="200" y="760"/>
      </p:cViewPr>
      <p:guideLst>
        <p:guide pos="4128"/>
        <p:guide orient="horz" pos="960"/>
      </p:guideLst>
    </p:cSldViewPr>
  </p:slideViewPr>
  <p:outlineViewPr>
    <p:cViewPr>
      <p:scale>
        <a:sx n="33" d="100"/>
        <a:sy n="33" d="100"/>
      </p:scale>
      <p:origin x="0" y="-4027"/>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5" d="100"/>
          <a:sy n="65" d="100"/>
        </p:scale>
        <p:origin x="2299"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6E6020-4209-49A3-9DC4-18264096E7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797462-F1DD-4E64-BC14-F17A0F34B5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32FC57-E1F8-4F59-A87C-2833007EAF57}" type="datetimeFigureOut">
              <a:rPr lang="en-US" smtClean="0"/>
              <a:t>1/7/22</a:t>
            </a:fld>
            <a:endParaRPr lang="en-US"/>
          </a:p>
        </p:txBody>
      </p:sp>
      <p:sp>
        <p:nvSpPr>
          <p:cNvPr id="4" name="Footer Placeholder 3">
            <a:extLst>
              <a:ext uri="{FF2B5EF4-FFF2-40B4-BE49-F238E27FC236}">
                <a16:creationId xmlns:a16="http://schemas.microsoft.com/office/drawing/2014/main" id="{8075F0E3-AC70-4B5A-BCEB-9E3C021C86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48F68B5-925F-4468-95B3-EA77C29C342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8A06BE-7519-4B21-9E1D-AE6D6E69C38F}" type="slidenum">
              <a:rPr lang="en-US" smtClean="0"/>
              <a:t>‹#›</a:t>
            </a:fld>
            <a:endParaRPr lang="en-US"/>
          </a:p>
        </p:txBody>
      </p:sp>
    </p:spTree>
    <p:extLst>
      <p:ext uri="{BB962C8B-B14F-4D97-AF65-F5344CB8AC3E}">
        <p14:creationId xmlns:p14="http://schemas.microsoft.com/office/powerpoint/2010/main" val="2157383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8ACAC0-59EA-4916-9995-398D6BEB88C3}" type="datetimeFigureOut">
              <a:rPr lang="en-US" smtClean="0"/>
              <a:t>1/7/22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9B2C62-FE30-453D-946B-754E9E42C845}" type="slidenum">
              <a:rPr lang="en-US" smtClean="0"/>
              <a:t>‹#›</a:t>
            </a:fld>
            <a:endParaRPr lang="en-US"/>
          </a:p>
        </p:txBody>
      </p:sp>
    </p:spTree>
    <p:extLst>
      <p:ext uri="{BB962C8B-B14F-4D97-AF65-F5344CB8AC3E}">
        <p14:creationId xmlns:p14="http://schemas.microsoft.com/office/powerpoint/2010/main" val="2922326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 spacing + Page numbers</a:t>
            </a:r>
          </a:p>
        </p:txBody>
      </p:sp>
      <p:sp>
        <p:nvSpPr>
          <p:cNvPr id="4" name="Slide Number Placeholder 3"/>
          <p:cNvSpPr>
            <a:spLocks noGrp="1"/>
          </p:cNvSpPr>
          <p:nvPr>
            <p:ph type="sldNum" sz="quarter" idx="5"/>
          </p:nvPr>
        </p:nvSpPr>
        <p:spPr/>
        <p:txBody>
          <a:bodyPr/>
          <a:lstStyle/>
          <a:p>
            <a:fld id="{5A9B2C62-FE30-453D-946B-754E9E42C845}" type="slidenum">
              <a:rPr lang="en-US" smtClean="0"/>
              <a:t>1</a:t>
            </a:fld>
            <a:endParaRPr lang="en-US"/>
          </a:p>
        </p:txBody>
      </p:sp>
    </p:spTree>
    <p:extLst>
      <p:ext uri="{BB962C8B-B14F-4D97-AF65-F5344CB8AC3E}">
        <p14:creationId xmlns:p14="http://schemas.microsoft.com/office/powerpoint/2010/main" val="1777375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 spacing + Page numbers</a:t>
            </a:r>
          </a:p>
        </p:txBody>
      </p:sp>
      <p:sp>
        <p:nvSpPr>
          <p:cNvPr id="4" name="Slide Number Placeholder 3"/>
          <p:cNvSpPr>
            <a:spLocks noGrp="1"/>
          </p:cNvSpPr>
          <p:nvPr>
            <p:ph type="sldNum" sz="quarter" idx="5"/>
          </p:nvPr>
        </p:nvSpPr>
        <p:spPr/>
        <p:txBody>
          <a:bodyPr/>
          <a:lstStyle/>
          <a:p>
            <a:fld id="{5A9B2C62-FE30-453D-946B-754E9E42C845}" type="slidenum">
              <a:rPr lang="en-US" smtClean="0"/>
              <a:t>2</a:t>
            </a:fld>
            <a:endParaRPr lang="en-US"/>
          </a:p>
        </p:txBody>
      </p:sp>
    </p:spTree>
    <p:extLst>
      <p:ext uri="{BB962C8B-B14F-4D97-AF65-F5344CB8AC3E}">
        <p14:creationId xmlns:p14="http://schemas.microsoft.com/office/powerpoint/2010/main" val="2056560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 spacing + Page numbers</a:t>
            </a:r>
          </a:p>
        </p:txBody>
      </p:sp>
      <p:sp>
        <p:nvSpPr>
          <p:cNvPr id="4" name="Slide Number Placeholder 3"/>
          <p:cNvSpPr>
            <a:spLocks noGrp="1"/>
          </p:cNvSpPr>
          <p:nvPr>
            <p:ph type="sldNum" sz="quarter" idx="5"/>
          </p:nvPr>
        </p:nvSpPr>
        <p:spPr/>
        <p:txBody>
          <a:bodyPr/>
          <a:lstStyle/>
          <a:p>
            <a:fld id="{5A9B2C62-FE30-453D-946B-754E9E42C845}" type="slidenum">
              <a:rPr lang="en-US" smtClean="0"/>
              <a:t>3</a:t>
            </a:fld>
            <a:endParaRPr lang="en-US"/>
          </a:p>
        </p:txBody>
      </p:sp>
    </p:spTree>
    <p:extLst>
      <p:ext uri="{BB962C8B-B14F-4D97-AF65-F5344CB8AC3E}">
        <p14:creationId xmlns:p14="http://schemas.microsoft.com/office/powerpoint/2010/main" val="1210152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 spacing + Page numbers</a:t>
            </a:r>
          </a:p>
        </p:txBody>
      </p:sp>
      <p:sp>
        <p:nvSpPr>
          <p:cNvPr id="4" name="Slide Number Placeholder 3"/>
          <p:cNvSpPr>
            <a:spLocks noGrp="1"/>
          </p:cNvSpPr>
          <p:nvPr>
            <p:ph type="sldNum" sz="quarter" idx="5"/>
          </p:nvPr>
        </p:nvSpPr>
        <p:spPr/>
        <p:txBody>
          <a:bodyPr/>
          <a:lstStyle/>
          <a:p>
            <a:fld id="{5A9B2C62-FE30-453D-946B-754E9E42C845}" type="slidenum">
              <a:rPr lang="en-US" smtClean="0"/>
              <a:t>4</a:t>
            </a:fld>
            <a:endParaRPr lang="en-US"/>
          </a:p>
        </p:txBody>
      </p:sp>
    </p:spTree>
    <p:extLst>
      <p:ext uri="{BB962C8B-B14F-4D97-AF65-F5344CB8AC3E}">
        <p14:creationId xmlns:p14="http://schemas.microsoft.com/office/powerpoint/2010/main" val="765254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 spacing + Page numbers</a:t>
            </a:r>
          </a:p>
        </p:txBody>
      </p:sp>
      <p:sp>
        <p:nvSpPr>
          <p:cNvPr id="4" name="Slide Number Placeholder 3"/>
          <p:cNvSpPr>
            <a:spLocks noGrp="1"/>
          </p:cNvSpPr>
          <p:nvPr>
            <p:ph type="sldNum" sz="quarter" idx="5"/>
          </p:nvPr>
        </p:nvSpPr>
        <p:spPr/>
        <p:txBody>
          <a:bodyPr/>
          <a:lstStyle/>
          <a:p>
            <a:fld id="{5A9B2C62-FE30-453D-946B-754E9E42C845}" type="slidenum">
              <a:rPr lang="en-US" smtClean="0"/>
              <a:t>14</a:t>
            </a:fld>
            <a:endParaRPr lang="en-US"/>
          </a:p>
        </p:txBody>
      </p:sp>
    </p:spTree>
    <p:extLst>
      <p:ext uri="{BB962C8B-B14F-4D97-AF65-F5344CB8AC3E}">
        <p14:creationId xmlns:p14="http://schemas.microsoft.com/office/powerpoint/2010/main" val="1244898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2"/>
        </a:solidFill>
        <a:effectLst/>
      </p:bgPr>
    </p:bg>
    <p:spTree>
      <p:nvGrpSpPr>
        <p:cNvPr id="1" name=""/>
        <p:cNvGrpSpPr/>
        <p:nvPr/>
      </p:nvGrpSpPr>
      <p:grpSpPr>
        <a:xfrm>
          <a:off x="0" y="0"/>
          <a:ext cx="0" cy="0"/>
          <a:chOff x="0" y="0"/>
          <a:chExt cx="0" cy="0"/>
        </a:xfrm>
      </p:grpSpPr>
      <p:sp>
        <p:nvSpPr>
          <p:cNvPr id="12" name="Text Placeholder 21">
            <a:extLst>
              <a:ext uri="{FF2B5EF4-FFF2-40B4-BE49-F238E27FC236}">
                <a16:creationId xmlns:a16="http://schemas.microsoft.com/office/drawing/2014/main" id="{F2964EA8-200F-47C5-90C2-1DBA3D6D7CDB}"/>
              </a:ext>
            </a:extLst>
          </p:cNvPr>
          <p:cNvSpPr>
            <a:spLocks noGrp="1"/>
          </p:cNvSpPr>
          <p:nvPr>
            <p:ph type="body" sz="quarter" idx="12"/>
          </p:nvPr>
        </p:nvSpPr>
        <p:spPr>
          <a:xfrm>
            <a:off x="1028700" y="5078187"/>
            <a:ext cx="3222058" cy="964620"/>
          </a:xfrm>
        </p:spPr>
        <p:txBody>
          <a:bodyPr>
            <a:noAutofit/>
          </a:bodyPr>
          <a:lstStyle>
            <a:lvl1pPr marL="0" indent="0">
              <a:buNone/>
              <a:defRPr sz="1400">
                <a:solidFill>
                  <a:schemeClr val="accent2">
                    <a:lumMod val="50000"/>
                  </a:schemeClr>
                </a:solidFill>
              </a:defRPr>
            </a:lvl1pPr>
            <a:lvl2pPr marL="457200" indent="0">
              <a:buNone/>
              <a:defRPr sz="1400">
                <a:solidFill>
                  <a:schemeClr val="bg2">
                    <a:lumMod val="50000"/>
                  </a:schemeClr>
                </a:solidFill>
              </a:defRPr>
            </a:lvl2pPr>
            <a:lvl3pPr marL="914400" indent="0">
              <a:buNone/>
              <a:defRPr sz="1400">
                <a:solidFill>
                  <a:schemeClr val="bg2">
                    <a:lumMod val="50000"/>
                  </a:schemeClr>
                </a:solidFill>
              </a:defRPr>
            </a:lvl3pPr>
            <a:lvl4pPr marL="1371600" indent="0">
              <a:buNone/>
              <a:defRPr sz="1400">
                <a:solidFill>
                  <a:schemeClr val="bg2">
                    <a:lumMod val="50000"/>
                  </a:schemeClr>
                </a:solidFill>
              </a:defRPr>
            </a:lvl4pPr>
            <a:lvl5pPr marL="1828800" indent="0">
              <a:buNone/>
              <a:defRPr sz="1400">
                <a:solidFill>
                  <a:schemeClr val="bg2">
                    <a:lumMod val="50000"/>
                  </a:schemeClr>
                </a:solidFill>
              </a:defRPr>
            </a:lvl5pPr>
          </a:lstStyle>
          <a:p>
            <a:pPr lvl="0"/>
            <a:r>
              <a:rPr lang="en-US"/>
              <a:t>Click to edit Master text styles</a:t>
            </a:r>
          </a:p>
        </p:txBody>
      </p:sp>
      <p:sp>
        <p:nvSpPr>
          <p:cNvPr id="13" name="Picture Placeholder 19">
            <a:extLst>
              <a:ext uri="{FF2B5EF4-FFF2-40B4-BE49-F238E27FC236}">
                <a16:creationId xmlns:a16="http://schemas.microsoft.com/office/drawing/2014/main" id="{7878E298-5074-4E51-993E-34931A897F12}"/>
              </a:ext>
            </a:extLst>
          </p:cNvPr>
          <p:cNvSpPr>
            <a:spLocks noGrp="1"/>
          </p:cNvSpPr>
          <p:nvPr>
            <p:ph type="pic" sz="quarter" idx="11"/>
          </p:nvPr>
        </p:nvSpPr>
        <p:spPr>
          <a:xfrm>
            <a:off x="6221413" y="0"/>
            <a:ext cx="4941887" cy="5726113"/>
          </a:xfrm>
        </p:spPr>
        <p:txBody>
          <a:body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42D26D0E-18C6-4DB1-B3A5-75E29BD65B17}"/>
              </a:ext>
            </a:extLst>
          </p:cNvPr>
          <p:cNvCxnSpPr>
            <a:cxnSpLocks/>
          </p:cNvCxnSpPr>
          <p:nvPr userDrawn="1"/>
        </p:nvCxnSpPr>
        <p:spPr>
          <a:xfrm>
            <a:off x="1028700" y="457211"/>
            <a:ext cx="1142999" cy="0"/>
          </a:xfrm>
          <a:prstGeom prst="line">
            <a:avLst/>
          </a:prstGeom>
          <a:noFill/>
          <a:ln w="15875" cap="flat" cmpd="sng" algn="ctr">
            <a:solidFill>
              <a:schemeClr val="accent2">
                <a:lumMod val="50000"/>
              </a:schemeClr>
            </a:solidFill>
            <a:prstDash val="solid"/>
            <a:miter lim="800000"/>
          </a:ln>
          <a:effectLst/>
        </p:spPr>
      </p:cxnSp>
      <p:sp>
        <p:nvSpPr>
          <p:cNvPr id="2" name="Title 1">
            <a:extLst>
              <a:ext uri="{FF2B5EF4-FFF2-40B4-BE49-F238E27FC236}">
                <a16:creationId xmlns:a16="http://schemas.microsoft.com/office/drawing/2014/main" id="{3989B90B-5C3C-4760-9360-5AE10BF87B9D}"/>
              </a:ext>
            </a:extLst>
          </p:cNvPr>
          <p:cNvSpPr>
            <a:spLocks noGrp="1"/>
          </p:cNvSpPr>
          <p:nvPr>
            <p:ph type="title"/>
          </p:nvPr>
        </p:nvSpPr>
        <p:spPr>
          <a:xfrm>
            <a:off x="914513" y="876299"/>
            <a:ext cx="5181486" cy="2242441"/>
          </a:xfrm>
        </p:spPr>
        <p:txBody>
          <a:bodyPr vert="horz" lIns="91440" tIns="45720" rIns="91440" bIns="45720" rtlCol="0" anchor="t">
            <a:normAutofit/>
          </a:bodyPr>
          <a:lstStyle>
            <a:lvl1pPr>
              <a:lnSpc>
                <a:spcPct val="90000"/>
              </a:lnSpc>
              <a:defRPr lang="en-US" sz="7200">
                <a:solidFill>
                  <a:schemeClr val="accent2">
                    <a:lumMod val="50000"/>
                  </a:schemeClr>
                </a:solidFill>
                <a:ea typeface="+mn-ea"/>
                <a:cs typeface="+mn-cs"/>
              </a:defRPr>
            </a:lvl1pPr>
          </a:lstStyle>
          <a:p>
            <a:pPr marL="0" lvl="0" indent="0">
              <a:lnSpc>
                <a:spcPts val="6500"/>
              </a:lnSpc>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91649857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337C3D7-7DDB-42A8-901A-EC153DD27458}"/>
              </a:ext>
            </a:extLst>
          </p:cNvPr>
          <p:cNvSpPr>
            <a:spLocks noGrp="1"/>
          </p:cNvSpPr>
          <p:nvPr>
            <p:ph type="pic" sz="quarter" idx="10"/>
          </p:nvPr>
        </p:nvSpPr>
        <p:spPr>
          <a:xfrm>
            <a:off x="6210300" y="0"/>
            <a:ext cx="4953000" cy="3302000"/>
          </a:xfrm>
        </p:spPr>
        <p:txBody>
          <a:bodyPr/>
          <a:lstStyle/>
          <a:p>
            <a:r>
              <a:rPr lang="en-US"/>
              <a:t>Click icon to add picture</a:t>
            </a:r>
          </a:p>
        </p:txBody>
      </p:sp>
      <p:sp>
        <p:nvSpPr>
          <p:cNvPr id="10" name="Content Placeholder 2">
            <a:extLst>
              <a:ext uri="{FF2B5EF4-FFF2-40B4-BE49-F238E27FC236}">
                <a16:creationId xmlns:a16="http://schemas.microsoft.com/office/drawing/2014/main" id="{27B95226-A076-4D55-B408-1389A2F8C7A0}"/>
              </a:ext>
            </a:extLst>
          </p:cNvPr>
          <p:cNvSpPr>
            <a:spLocks noGrp="1"/>
          </p:cNvSpPr>
          <p:nvPr>
            <p:ph idx="4294967295" hasCustomPrompt="1"/>
          </p:nvPr>
        </p:nvSpPr>
        <p:spPr>
          <a:xfrm>
            <a:off x="1028700" y="3556002"/>
            <a:ext cx="3108960" cy="2286000"/>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14" name="Content Placeholder 2">
            <a:extLst>
              <a:ext uri="{FF2B5EF4-FFF2-40B4-BE49-F238E27FC236}">
                <a16:creationId xmlns:a16="http://schemas.microsoft.com/office/drawing/2014/main" id="{86673F10-179D-4539-AA33-AE34EC0457EF}"/>
              </a:ext>
            </a:extLst>
          </p:cNvPr>
          <p:cNvSpPr>
            <a:spLocks noGrp="1"/>
          </p:cNvSpPr>
          <p:nvPr>
            <p:ph idx="4294967295" hasCustomPrompt="1"/>
          </p:nvPr>
        </p:nvSpPr>
        <p:spPr>
          <a:xfrm>
            <a:off x="4541520" y="3556001"/>
            <a:ext cx="3108960" cy="2285999"/>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19" name="Content Placeholder 2">
            <a:extLst>
              <a:ext uri="{FF2B5EF4-FFF2-40B4-BE49-F238E27FC236}">
                <a16:creationId xmlns:a16="http://schemas.microsoft.com/office/drawing/2014/main" id="{EB6CFC30-1A59-4D28-9E30-0FF7D632C6A2}"/>
              </a:ext>
            </a:extLst>
          </p:cNvPr>
          <p:cNvSpPr>
            <a:spLocks noGrp="1"/>
          </p:cNvSpPr>
          <p:nvPr>
            <p:ph idx="4294967295" hasCustomPrompt="1"/>
          </p:nvPr>
        </p:nvSpPr>
        <p:spPr>
          <a:xfrm>
            <a:off x="8054340" y="3556001"/>
            <a:ext cx="3108960" cy="2285999"/>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24" name="Date Placeholder 3">
            <a:extLst>
              <a:ext uri="{FF2B5EF4-FFF2-40B4-BE49-F238E27FC236}">
                <a16:creationId xmlns:a16="http://schemas.microsoft.com/office/drawing/2014/main" id="{C4F3CC75-F9FA-4F77-9DD5-7E6C0F5C9829}"/>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199D1A0-04AB-4DD4-B9DB-BDEC5E64C94C}" type="datetime1">
              <a:rPr lang="en-US" smtClean="0"/>
              <a:t>1/7/22</a:t>
            </a:fld>
            <a:endParaRPr lang="en-US" dirty="0"/>
          </a:p>
        </p:txBody>
      </p:sp>
      <p:sp>
        <p:nvSpPr>
          <p:cNvPr id="25" name="Slide Number Placeholder 5">
            <a:extLst>
              <a:ext uri="{FF2B5EF4-FFF2-40B4-BE49-F238E27FC236}">
                <a16:creationId xmlns:a16="http://schemas.microsoft.com/office/drawing/2014/main" id="{93B5B65C-5DE0-4F81-8115-758CDB591FA7}"/>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11" name="Title 1">
            <a:extLst>
              <a:ext uri="{FF2B5EF4-FFF2-40B4-BE49-F238E27FC236}">
                <a16:creationId xmlns:a16="http://schemas.microsoft.com/office/drawing/2014/main" id="{EF4A2ACE-2D85-4F78-818F-BBA6F6F0CC53}"/>
              </a:ext>
            </a:extLst>
          </p:cNvPr>
          <p:cNvSpPr>
            <a:spLocks noGrp="1"/>
          </p:cNvSpPr>
          <p:nvPr>
            <p:ph type="title" hasCustomPrompt="1"/>
          </p:nvPr>
        </p:nvSpPr>
        <p:spPr>
          <a:xfrm>
            <a:off x="895530" y="539225"/>
            <a:ext cx="3924300" cy="2434386"/>
          </a:xfrm>
        </p:spPr>
        <p:txBody>
          <a:bodyPr vert="horz" lIns="91440" tIns="45720" rIns="91440" bIns="45720" rtlCol="0" anchor="ctr">
            <a:normAutofit/>
          </a:bodyPr>
          <a:lstStyle>
            <a:lvl1pPr>
              <a:defRPr lang="en-US" sz="7200" dirty="0">
                <a:solidFill>
                  <a:schemeClr val="accent2">
                    <a:lumMod val="50000"/>
                  </a:schemeClr>
                </a:solidFill>
                <a:latin typeface="+mn-lt"/>
                <a:ea typeface="+mn-ea"/>
                <a:cs typeface="+mn-cs"/>
              </a:defRPr>
            </a:lvl1pPr>
          </a:lstStyle>
          <a:p>
            <a:pPr marL="0" lvl="0" indent="0">
              <a:spcBef>
                <a:spcPts val="1000"/>
              </a:spcBef>
              <a:buFont typeface="Arial" panose="020B0604020202020204" pitchFamily="34" charset="0"/>
            </a:pPr>
            <a:r>
              <a:rPr lang="en-US" dirty="0"/>
              <a:t>Click to add title</a:t>
            </a:r>
          </a:p>
        </p:txBody>
      </p:sp>
      <p:cxnSp>
        <p:nvCxnSpPr>
          <p:cNvPr id="3" name="Straight Connector 2">
            <a:extLst>
              <a:ext uri="{FF2B5EF4-FFF2-40B4-BE49-F238E27FC236}">
                <a16:creationId xmlns:a16="http://schemas.microsoft.com/office/drawing/2014/main" id="{E4DCD8D3-DF79-446E-9961-5797EE888B4C}"/>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20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accent2"/>
        </a:solidFill>
        <a:effectLst/>
      </p:bgPr>
    </p:bg>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id="{FCB4EDDC-C544-421C-905C-A4D40D98A51D}"/>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F53EA80-260A-4EE9-83BB-E6DD04DEA906}" type="datetime1">
              <a:rPr lang="en-US" smtClean="0"/>
              <a:t>1/7/22</a:t>
            </a:fld>
            <a:endParaRPr lang="en-US" dirty="0"/>
          </a:p>
        </p:txBody>
      </p:sp>
      <p:sp>
        <p:nvSpPr>
          <p:cNvPr id="16" name="Slide Number Placeholder 5">
            <a:extLst>
              <a:ext uri="{FF2B5EF4-FFF2-40B4-BE49-F238E27FC236}">
                <a16:creationId xmlns:a16="http://schemas.microsoft.com/office/drawing/2014/main" id="{D9CBFDBF-2D2B-469A-9B2F-72F90474FB6D}"/>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E1BA55D6-2810-4163-9D43-FEDA674E2D4C}"/>
              </a:ext>
            </a:extLst>
          </p:cNvPr>
          <p:cNvSpPr>
            <a:spLocks noGrp="1"/>
          </p:cNvSpPr>
          <p:nvPr>
            <p:ph type="title" hasCustomPrompt="1"/>
          </p:nvPr>
        </p:nvSpPr>
        <p:spPr>
          <a:xfrm>
            <a:off x="896829" y="573503"/>
            <a:ext cx="10156826" cy="1369591"/>
          </a:xfrm>
        </p:spPr>
        <p:txBody>
          <a:bodyPr vert="horz" lIns="91440" tIns="45720" rIns="91440" bIns="45720" rtlCol="0" anchor="ctr">
            <a:noAutofit/>
          </a:bodyPr>
          <a:lstStyle>
            <a:lvl1pPr>
              <a:defRPr lang="en-US" sz="7200">
                <a:solidFill>
                  <a:schemeClr val="accent2">
                    <a:lumMod val="50000"/>
                  </a:schemeClr>
                </a:solidFill>
                <a:latin typeface="+mn-lt"/>
                <a:ea typeface="+mn-ea"/>
                <a:cs typeface="+mn-cs"/>
              </a:defRPr>
            </a:lvl1pPr>
          </a:lstStyle>
          <a:p>
            <a:pPr lvl="0"/>
            <a:r>
              <a:rPr lang="en-US" dirty="0"/>
              <a:t>Click to add title</a:t>
            </a:r>
          </a:p>
        </p:txBody>
      </p:sp>
      <p:cxnSp>
        <p:nvCxnSpPr>
          <p:cNvPr id="3" name="Straight Connector 2">
            <a:extLst>
              <a:ext uri="{FF2B5EF4-FFF2-40B4-BE49-F238E27FC236}">
                <a16:creationId xmlns:a16="http://schemas.microsoft.com/office/drawing/2014/main" id="{C9E87E0B-D644-4037-B322-715C648BAD3B}"/>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41959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bg2"/>
        </a:solidFill>
        <a:effectLst/>
      </p:bgPr>
    </p:bg>
    <p:spTree>
      <p:nvGrpSpPr>
        <p:cNvPr id="1" name=""/>
        <p:cNvGrpSpPr/>
        <p:nvPr/>
      </p:nvGrpSpPr>
      <p:grpSpPr>
        <a:xfrm>
          <a:off x="0" y="0"/>
          <a:ext cx="0" cy="0"/>
          <a:chOff x="0" y="0"/>
          <a:chExt cx="0" cy="0"/>
        </a:xfrm>
      </p:grpSpPr>
      <p:sp>
        <p:nvSpPr>
          <p:cNvPr id="9" name="Picture Placeholder 15">
            <a:extLst>
              <a:ext uri="{FF2B5EF4-FFF2-40B4-BE49-F238E27FC236}">
                <a16:creationId xmlns:a16="http://schemas.microsoft.com/office/drawing/2014/main" id="{940246AD-CE4F-4FD8-BCF6-5BA9ED62ACDA}"/>
              </a:ext>
            </a:extLst>
          </p:cNvPr>
          <p:cNvSpPr>
            <a:spLocks noGrp="1"/>
          </p:cNvSpPr>
          <p:nvPr>
            <p:ph type="pic" sz="quarter" idx="11"/>
          </p:nvPr>
        </p:nvSpPr>
        <p:spPr>
          <a:xfrm>
            <a:off x="6210300" y="3543302"/>
            <a:ext cx="4953000" cy="2849562"/>
          </a:xfrm>
        </p:spPr>
        <p:txBody>
          <a:bodyPr/>
          <a:lstStyle/>
          <a:p>
            <a:r>
              <a:rPr lang="en-US"/>
              <a:t>Click icon to add picture</a:t>
            </a:r>
            <a:endParaRPr lang="en-US" dirty="0"/>
          </a:p>
        </p:txBody>
      </p:sp>
      <p:sp>
        <p:nvSpPr>
          <p:cNvPr id="10" name="Picture Placeholder 13">
            <a:extLst>
              <a:ext uri="{FF2B5EF4-FFF2-40B4-BE49-F238E27FC236}">
                <a16:creationId xmlns:a16="http://schemas.microsoft.com/office/drawing/2014/main" id="{F8ECBB79-D5D3-4ECE-99F9-1B6834629E46}"/>
              </a:ext>
            </a:extLst>
          </p:cNvPr>
          <p:cNvSpPr>
            <a:spLocks noGrp="1"/>
          </p:cNvSpPr>
          <p:nvPr>
            <p:ph type="pic" sz="quarter" idx="10"/>
          </p:nvPr>
        </p:nvSpPr>
        <p:spPr>
          <a:xfrm>
            <a:off x="6210300" y="465138"/>
            <a:ext cx="4953000" cy="2849562"/>
          </a:xfrm>
        </p:spPr>
        <p:txBody>
          <a:bodyPr/>
          <a:lstStyle/>
          <a:p>
            <a:r>
              <a:rPr lang="en-US"/>
              <a:t>Click icon to add picture</a:t>
            </a:r>
            <a:endParaRPr lang="en-US" dirty="0"/>
          </a:p>
        </p:txBody>
      </p:sp>
      <p:sp>
        <p:nvSpPr>
          <p:cNvPr id="11" name="Text Placeholder 22">
            <a:extLst>
              <a:ext uri="{FF2B5EF4-FFF2-40B4-BE49-F238E27FC236}">
                <a16:creationId xmlns:a16="http://schemas.microsoft.com/office/drawing/2014/main" id="{C667C6DE-A3D4-4738-B7FC-43FB39FD7A28}"/>
              </a:ext>
            </a:extLst>
          </p:cNvPr>
          <p:cNvSpPr>
            <a:spLocks noGrp="1"/>
          </p:cNvSpPr>
          <p:nvPr>
            <p:ph type="body" sz="quarter" idx="15" hasCustomPrompt="1"/>
          </p:nvPr>
        </p:nvSpPr>
        <p:spPr>
          <a:xfrm>
            <a:off x="761917" y="517972"/>
            <a:ext cx="2956560" cy="1333500"/>
          </a:xfrm>
        </p:spPr>
        <p:txBody>
          <a:bodyPr>
            <a:noAutofit/>
          </a:bodyPr>
          <a:lstStyle>
            <a:lvl1pPr marL="0" indent="0">
              <a:lnSpc>
                <a:spcPct val="90000"/>
              </a:lnSpc>
              <a:buNone/>
              <a:defRPr sz="8800" b="1">
                <a:solidFill>
                  <a:schemeClr val="bg1"/>
                </a:solidFill>
              </a:defRPr>
            </a:lvl1pPr>
          </a:lstStyle>
          <a:p>
            <a:pPr lvl="0"/>
            <a:r>
              <a:rPr lang="en-US" dirty="0"/>
              <a:t>01</a:t>
            </a:r>
          </a:p>
        </p:txBody>
      </p:sp>
      <p:sp>
        <p:nvSpPr>
          <p:cNvPr id="12" name="Text Placeholder 18">
            <a:extLst>
              <a:ext uri="{FF2B5EF4-FFF2-40B4-BE49-F238E27FC236}">
                <a16:creationId xmlns:a16="http://schemas.microsoft.com/office/drawing/2014/main" id="{12C18C04-19C8-4ECC-83E8-6E65128CEF48}"/>
              </a:ext>
            </a:extLst>
          </p:cNvPr>
          <p:cNvSpPr>
            <a:spLocks noGrp="1"/>
          </p:cNvSpPr>
          <p:nvPr>
            <p:ph type="body" sz="quarter" idx="13"/>
          </p:nvPr>
        </p:nvSpPr>
        <p:spPr>
          <a:xfrm>
            <a:off x="1040130" y="2009776"/>
            <a:ext cx="3924300" cy="2849562"/>
          </a:xfrm>
        </p:spPr>
        <p:txBody>
          <a:bodyPr>
            <a:normAutofit/>
          </a:bodyPr>
          <a:lstStyle>
            <a:lvl1pPr marL="0" indent="0">
              <a:buNone/>
              <a:defRPr sz="1600">
                <a:solidFill>
                  <a:schemeClr val="tx2">
                    <a:lumMod val="50000"/>
                  </a:schemeClr>
                </a:solidFill>
              </a:defRPr>
            </a:lvl1pPr>
            <a:lvl2pPr marL="457200" indent="0">
              <a:buNone/>
              <a:defRPr sz="2000">
                <a:solidFill>
                  <a:schemeClr val="tx2">
                    <a:lumMod val="50000"/>
                  </a:schemeClr>
                </a:solidFill>
              </a:defRPr>
            </a:lvl2pPr>
            <a:lvl3pPr marL="914400" indent="0">
              <a:buNone/>
              <a:defRPr sz="1800">
                <a:solidFill>
                  <a:schemeClr val="tx2">
                    <a:lumMod val="50000"/>
                  </a:schemeClr>
                </a:solidFill>
              </a:defRPr>
            </a:lvl3pPr>
            <a:lvl4pPr marL="1371600" indent="0">
              <a:buNone/>
              <a:defRPr sz="1600">
                <a:solidFill>
                  <a:schemeClr val="tx2">
                    <a:lumMod val="50000"/>
                  </a:schemeClr>
                </a:solidFill>
              </a:defRPr>
            </a:lvl4pPr>
            <a:lvl5pPr marL="1828800" indent="0">
              <a:buNone/>
              <a:defRPr sz="1600">
                <a:solidFill>
                  <a:schemeClr val="tx2">
                    <a:lumMod val="50000"/>
                  </a:schemeClr>
                </a:solidFill>
              </a:defRPr>
            </a:lvl5pPr>
          </a:lstStyle>
          <a:p>
            <a:pPr lvl="0"/>
            <a:r>
              <a:rPr lang="en-US"/>
              <a:t>Click to edit Master text styles</a:t>
            </a:r>
          </a:p>
        </p:txBody>
      </p:sp>
      <p:sp>
        <p:nvSpPr>
          <p:cNvPr id="15" name="Text Placeholder 14">
            <a:extLst>
              <a:ext uri="{FF2B5EF4-FFF2-40B4-BE49-F238E27FC236}">
                <a16:creationId xmlns:a16="http://schemas.microsoft.com/office/drawing/2014/main" id="{4D14E5D8-EB42-4C87-B4AE-4746909A2D33}"/>
              </a:ext>
            </a:extLst>
          </p:cNvPr>
          <p:cNvSpPr>
            <a:spLocks noGrp="1"/>
          </p:cNvSpPr>
          <p:nvPr>
            <p:ph type="body" sz="quarter" idx="16"/>
          </p:nvPr>
        </p:nvSpPr>
        <p:spPr>
          <a:xfrm>
            <a:off x="1039813" y="5067300"/>
            <a:ext cx="3913187" cy="1319213"/>
          </a:xfrm>
        </p:spPr>
        <p:txBody>
          <a:bodyPr>
            <a:normAutofit/>
          </a:bodyPr>
          <a:lstStyle>
            <a:lvl1pPr>
              <a:defRPr lang="en-US" sz="1600" kern="1200" dirty="0" smtClean="0">
                <a:solidFill>
                  <a:schemeClr val="tx2">
                    <a:lumMod val="50000"/>
                  </a:schemeClr>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20" name="Date Placeholder 3">
            <a:extLst>
              <a:ext uri="{FF2B5EF4-FFF2-40B4-BE49-F238E27FC236}">
                <a16:creationId xmlns:a16="http://schemas.microsoft.com/office/drawing/2014/main" id="{0649945F-7BBD-4042-AA34-709CE3402EEC}"/>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CD80274-DEF2-4F5D-8F74-69D0554CED55}" type="datetime1">
              <a:rPr lang="en-US" smtClean="0"/>
              <a:t>1/7/22</a:t>
            </a:fld>
            <a:endParaRPr lang="en-US" dirty="0"/>
          </a:p>
        </p:txBody>
      </p:sp>
      <p:sp>
        <p:nvSpPr>
          <p:cNvPr id="21" name="Slide Number Placeholder 5">
            <a:extLst>
              <a:ext uri="{FF2B5EF4-FFF2-40B4-BE49-F238E27FC236}">
                <a16:creationId xmlns:a16="http://schemas.microsoft.com/office/drawing/2014/main" id="{51936C4A-DE5F-4BFE-AED0-47E48CD4605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14" name="Title 1">
            <a:extLst>
              <a:ext uri="{FF2B5EF4-FFF2-40B4-BE49-F238E27FC236}">
                <a16:creationId xmlns:a16="http://schemas.microsoft.com/office/drawing/2014/main" id="{F981B703-4F1F-41A6-AD71-3FFB2820FF1D}"/>
              </a:ext>
            </a:extLst>
          </p:cNvPr>
          <p:cNvSpPr>
            <a:spLocks noGrp="1"/>
          </p:cNvSpPr>
          <p:nvPr>
            <p:ph type="title" hasCustomPrompt="1"/>
          </p:nvPr>
        </p:nvSpPr>
        <p:spPr>
          <a:xfrm>
            <a:off x="1040130" y="465136"/>
            <a:ext cx="3935647" cy="1340615"/>
          </a:xfrm>
        </p:spPr>
        <p:txBody>
          <a:bodyPr vert="horz" lIns="91440" tIns="45720" rIns="91440" bIns="45720" rtlCol="0" anchor="ctr">
            <a:noAutofit/>
          </a:bodyPr>
          <a:lstStyle>
            <a:lvl1pPr>
              <a:defRPr lang="en-US" dirty="0">
                <a:solidFill>
                  <a:schemeClr val="tx2">
                    <a:lumMod val="50000"/>
                  </a:schemeClr>
                </a:solidFill>
                <a:latin typeface="+mn-lt"/>
                <a:ea typeface="+mn-ea"/>
                <a:cs typeface="+mn-cs"/>
              </a:defRPr>
            </a:lvl1pPr>
          </a:lstStyle>
          <a:p>
            <a:pPr marL="0" lvl="0" indent="0">
              <a:spcBef>
                <a:spcPts val="1000"/>
              </a:spcBef>
              <a:buFont typeface="Arial" panose="020B0604020202020204" pitchFamily="34" charset="0"/>
            </a:pPr>
            <a:r>
              <a:rPr lang="en-US" dirty="0"/>
              <a:t>Title</a:t>
            </a:r>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2"/>
      </p:bgRef>
    </p:bg>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661D25CF-5413-4949-A54A-8716608406B5}"/>
              </a:ext>
            </a:extLst>
          </p:cNvPr>
          <p:cNvSpPr>
            <a:spLocks noGrp="1"/>
          </p:cNvSpPr>
          <p:nvPr>
            <p:ph type="body" sz="quarter" idx="11"/>
          </p:nvPr>
        </p:nvSpPr>
        <p:spPr>
          <a:xfrm>
            <a:off x="7258050" y="2000250"/>
            <a:ext cx="4667250" cy="3398837"/>
          </a:xfrm>
        </p:spPr>
        <p:txBody>
          <a:bodyPr>
            <a:normAutofit/>
          </a:bodyPr>
          <a:lstStyle>
            <a:lvl1pPr marL="0" indent="0">
              <a:lnSpc>
                <a:spcPct val="150000"/>
              </a:lnSpc>
              <a:buNone/>
              <a:defRPr sz="2000">
                <a:solidFill>
                  <a:schemeClr val="accent2">
                    <a:lumMod val="50000"/>
                  </a:schemeClr>
                </a:solidFill>
              </a:defRPr>
            </a:lvl1pPr>
          </a:lstStyle>
          <a:p>
            <a:pPr lvl="0"/>
            <a:r>
              <a:rPr lang="en-US"/>
              <a:t>Click to edit Master text styles</a:t>
            </a:r>
          </a:p>
        </p:txBody>
      </p:sp>
      <p:sp>
        <p:nvSpPr>
          <p:cNvPr id="35" name="Date Placeholder 3">
            <a:extLst>
              <a:ext uri="{FF2B5EF4-FFF2-40B4-BE49-F238E27FC236}">
                <a16:creationId xmlns:a16="http://schemas.microsoft.com/office/drawing/2014/main" id="{224E3A4F-8479-4D38-A6D4-85F0883F379F}"/>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09D4DA8-2D4A-4F06-BECA-044AF4113FB4}" type="datetime1">
              <a:rPr lang="en-US" smtClean="0"/>
              <a:t>1/7/22</a:t>
            </a:fld>
            <a:endParaRPr lang="en-US" dirty="0"/>
          </a:p>
        </p:txBody>
      </p:sp>
      <p:sp>
        <p:nvSpPr>
          <p:cNvPr id="36" name="Slide Number Placeholder 5">
            <a:extLst>
              <a:ext uri="{FF2B5EF4-FFF2-40B4-BE49-F238E27FC236}">
                <a16:creationId xmlns:a16="http://schemas.microsoft.com/office/drawing/2014/main" id="{D5A5341A-4863-40E8-8B9A-FB4E719257AE}"/>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6AD2FED0-CD95-48B0-B54A-1F64F952C6C0}"/>
              </a:ext>
            </a:extLst>
          </p:cNvPr>
          <p:cNvSpPr>
            <a:spLocks noGrp="1"/>
          </p:cNvSpPr>
          <p:nvPr>
            <p:ph type="title"/>
          </p:nvPr>
        </p:nvSpPr>
        <p:spPr>
          <a:xfrm>
            <a:off x="914513" y="876299"/>
            <a:ext cx="5181486" cy="2242441"/>
          </a:xfrm>
        </p:spPr>
        <p:txBody>
          <a:bodyPr vert="horz" lIns="91440" tIns="45720" rIns="91440" bIns="45720" rtlCol="0" anchor="t">
            <a:normAutofit/>
          </a:bodyPr>
          <a:lstStyle>
            <a:lvl1pPr>
              <a:defRPr lang="en-US" sz="7200">
                <a:solidFill>
                  <a:schemeClr val="accent2">
                    <a:lumMod val="50000"/>
                  </a:schemeClr>
                </a:solidFill>
                <a:ea typeface="+mn-ea"/>
                <a:cs typeface="+mn-cs"/>
              </a:defRPr>
            </a:lvl1pPr>
          </a:lstStyle>
          <a:p>
            <a:pPr marL="0" lvl="0" indent="0">
              <a:lnSpc>
                <a:spcPts val="6500"/>
              </a:lnSpc>
              <a:spcBef>
                <a:spcPts val="1000"/>
              </a:spcBef>
              <a:buFont typeface="Arial" panose="020B0604020202020204" pitchFamily="34" charset="0"/>
            </a:pPr>
            <a:r>
              <a:rPr lang="en-US"/>
              <a:t>Click to edit Master title style</a:t>
            </a:r>
          </a:p>
        </p:txBody>
      </p:sp>
      <p:cxnSp>
        <p:nvCxnSpPr>
          <p:cNvPr id="3" name="Straight Connector 2">
            <a:extLst>
              <a:ext uri="{FF2B5EF4-FFF2-40B4-BE49-F238E27FC236}">
                <a16:creationId xmlns:a16="http://schemas.microsoft.com/office/drawing/2014/main" id="{68EF5E91-A275-4181-9C62-BC0773AD0512}"/>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2712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bg>
      <p:bgPr>
        <a:solidFill>
          <a:schemeClr val="accent1"/>
        </a:solidFill>
        <a:effectLst/>
      </p:bgPr>
    </p:bg>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423630CA-0A51-4B04-A57B-9E412A8FCD1F}"/>
              </a:ext>
            </a:extLst>
          </p:cNvPr>
          <p:cNvSpPr>
            <a:spLocks noGrp="1"/>
          </p:cNvSpPr>
          <p:nvPr>
            <p:ph type="pic" sz="quarter" idx="12"/>
          </p:nvPr>
        </p:nvSpPr>
        <p:spPr>
          <a:xfrm>
            <a:off x="8847137" y="3862387"/>
            <a:ext cx="2316163" cy="2538413"/>
          </a:xfrm>
        </p:spPr>
        <p:txBody>
          <a:bodyPr/>
          <a:lstStyle/>
          <a:p>
            <a:r>
              <a:rPr lang="en-US"/>
              <a:t>Click icon to add picture</a:t>
            </a:r>
          </a:p>
        </p:txBody>
      </p:sp>
      <p:sp>
        <p:nvSpPr>
          <p:cNvPr id="16" name="Picture Placeholder 15">
            <a:extLst>
              <a:ext uri="{FF2B5EF4-FFF2-40B4-BE49-F238E27FC236}">
                <a16:creationId xmlns:a16="http://schemas.microsoft.com/office/drawing/2014/main" id="{3C994AE8-9E30-418E-8361-5D851AFA42C5}"/>
              </a:ext>
            </a:extLst>
          </p:cNvPr>
          <p:cNvSpPr>
            <a:spLocks noGrp="1"/>
          </p:cNvSpPr>
          <p:nvPr>
            <p:ph type="pic" sz="quarter" idx="11"/>
          </p:nvPr>
        </p:nvSpPr>
        <p:spPr>
          <a:xfrm>
            <a:off x="6210300" y="3854450"/>
            <a:ext cx="2316163" cy="2538413"/>
          </a:xfrm>
        </p:spPr>
        <p:txBody>
          <a:bodyPr/>
          <a:lstStyle/>
          <a:p>
            <a:r>
              <a:rPr lang="en-US"/>
              <a:t>Click icon to add picture</a:t>
            </a:r>
          </a:p>
        </p:txBody>
      </p:sp>
      <p:sp>
        <p:nvSpPr>
          <p:cNvPr id="14" name="Picture Placeholder 13">
            <a:extLst>
              <a:ext uri="{FF2B5EF4-FFF2-40B4-BE49-F238E27FC236}">
                <a16:creationId xmlns:a16="http://schemas.microsoft.com/office/drawing/2014/main" id="{3D4E5783-2917-458E-BE61-F3D5AAA8F976}"/>
              </a:ext>
            </a:extLst>
          </p:cNvPr>
          <p:cNvSpPr>
            <a:spLocks noGrp="1"/>
          </p:cNvSpPr>
          <p:nvPr>
            <p:ph type="pic" sz="quarter" idx="10"/>
          </p:nvPr>
        </p:nvSpPr>
        <p:spPr>
          <a:xfrm>
            <a:off x="6210300" y="465138"/>
            <a:ext cx="4953000" cy="3090862"/>
          </a:xfrm>
        </p:spPr>
        <p:txBody>
          <a:bodyPr/>
          <a:lstStyle/>
          <a:p>
            <a:r>
              <a:rPr lang="en-US"/>
              <a:t>Click icon to add picture</a:t>
            </a:r>
          </a:p>
        </p:txBody>
      </p:sp>
      <p:sp>
        <p:nvSpPr>
          <p:cNvPr id="23" name="Text Placeholder 22">
            <a:extLst>
              <a:ext uri="{FF2B5EF4-FFF2-40B4-BE49-F238E27FC236}">
                <a16:creationId xmlns:a16="http://schemas.microsoft.com/office/drawing/2014/main" id="{B1D734B5-5F1C-4E34-81FF-AD75105E8391}"/>
              </a:ext>
            </a:extLst>
          </p:cNvPr>
          <p:cNvSpPr>
            <a:spLocks noGrp="1"/>
          </p:cNvSpPr>
          <p:nvPr>
            <p:ph type="body" sz="quarter" idx="15" hasCustomPrompt="1"/>
          </p:nvPr>
        </p:nvSpPr>
        <p:spPr>
          <a:xfrm>
            <a:off x="761917" y="517972"/>
            <a:ext cx="2956560" cy="1333500"/>
          </a:xfrm>
        </p:spPr>
        <p:txBody>
          <a:bodyPr>
            <a:noAutofit/>
          </a:bodyPr>
          <a:lstStyle>
            <a:lvl1pPr marL="0" indent="0">
              <a:lnSpc>
                <a:spcPct val="90000"/>
              </a:lnSpc>
              <a:buNone/>
              <a:defRPr sz="8800" b="1">
                <a:solidFill>
                  <a:schemeClr val="bg1"/>
                </a:solidFill>
                <a:latin typeface="+mj-lt"/>
              </a:defRPr>
            </a:lvl1pPr>
          </a:lstStyle>
          <a:p>
            <a:pPr lvl="0"/>
            <a:r>
              <a:rPr lang="en-US" dirty="0"/>
              <a:t>01</a:t>
            </a:r>
          </a:p>
        </p:txBody>
      </p:sp>
      <p:sp>
        <p:nvSpPr>
          <p:cNvPr id="19" name="Text Placeholder 18">
            <a:extLst>
              <a:ext uri="{FF2B5EF4-FFF2-40B4-BE49-F238E27FC236}">
                <a16:creationId xmlns:a16="http://schemas.microsoft.com/office/drawing/2014/main" id="{65757DE8-43D6-4A47-ABC9-B39EC8016CB2}"/>
              </a:ext>
            </a:extLst>
          </p:cNvPr>
          <p:cNvSpPr>
            <a:spLocks noGrp="1"/>
          </p:cNvSpPr>
          <p:nvPr>
            <p:ph type="body" sz="quarter" idx="13"/>
          </p:nvPr>
        </p:nvSpPr>
        <p:spPr>
          <a:xfrm>
            <a:off x="1040130" y="2009775"/>
            <a:ext cx="3924300" cy="4391025"/>
          </a:xfrm>
        </p:spPr>
        <p:txBody>
          <a:bodyPr>
            <a:normAutofit/>
          </a:bodyPr>
          <a:lstStyle>
            <a:lvl1pPr marL="0" indent="0">
              <a:lnSpc>
                <a:spcPct val="150000"/>
              </a:lnSpc>
              <a:buNone/>
              <a:defRPr sz="1600">
                <a:solidFill>
                  <a:schemeClr val="accent2">
                    <a:lumMod val="50000"/>
                  </a:schemeClr>
                </a:solidFill>
              </a:defRPr>
            </a:lvl1pPr>
            <a:lvl2pPr marL="457200" indent="0">
              <a:buNone/>
              <a:defRPr sz="2000">
                <a:solidFill>
                  <a:schemeClr val="tx2">
                    <a:lumMod val="50000"/>
                  </a:schemeClr>
                </a:solidFill>
              </a:defRPr>
            </a:lvl2pPr>
            <a:lvl3pPr marL="914400" indent="0">
              <a:buNone/>
              <a:defRPr sz="1800">
                <a:solidFill>
                  <a:schemeClr val="tx2">
                    <a:lumMod val="50000"/>
                  </a:schemeClr>
                </a:solidFill>
              </a:defRPr>
            </a:lvl3pPr>
            <a:lvl4pPr marL="1371600" indent="0">
              <a:buNone/>
              <a:defRPr sz="1600">
                <a:solidFill>
                  <a:schemeClr val="tx2">
                    <a:lumMod val="50000"/>
                  </a:schemeClr>
                </a:solidFill>
              </a:defRPr>
            </a:lvl4pPr>
            <a:lvl5pPr marL="1828800" indent="0">
              <a:buNone/>
              <a:defRPr sz="1600">
                <a:solidFill>
                  <a:schemeClr val="tx2">
                    <a:lumMod val="50000"/>
                  </a:schemeClr>
                </a:solidFill>
              </a:defRPr>
            </a:lvl5pPr>
          </a:lstStyle>
          <a:p>
            <a:pPr lvl="0"/>
            <a:r>
              <a:rPr lang="en-US"/>
              <a:t>Click to edit Master text styles</a:t>
            </a:r>
          </a:p>
        </p:txBody>
      </p:sp>
      <p:sp>
        <p:nvSpPr>
          <p:cNvPr id="30" name="Date Placeholder 3">
            <a:extLst>
              <a:ext uri="{FF2B5EF4-FFF2-40B4-BE49-F238E27FC236}">
                <a16:creationId xmlns:a16="http://schemas.microsoft.com/office/drawing/2014/main" id="{984C97B0-0D42-4831-9ABD-390370C0F0B6}"/>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C81873-7D47-483D-BCB4-50DD9806C720}" type="datetime1">
              <a:rPr lang="en-US" smtClean="0"/>
              <a:t>1/7/22</a:t>
            </a:fld>
            <a:endParaRPr lang="en-US" dirty="0"/>
          </a:p>
        </p:txBody>
      </p:sp>
      <p:sp>
        <p:nvSpPr>
          <p:cNvPr id="31" name="Slide Number Placeholder 5">
            <a:extLst>
              <a:ext uri="{FF2B5EF4-FFF2-40B4-BE49-F238E27FC236}">
                <a16:creationId xmlns:a16="http://schemas.microsoft.com/office/drawing/2014/main" id="{CE8438DF-723C-49AB-AD18-1C40F107F5B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6032FDE8-62A6-4290-88E6-2795313DE27E}"/>
              </a:ext>
            </a:extLst>
          </p:cNvPr>
          <p:cNvSpPr>
            <a:spLocks noGrp="1"/>
          </p:cNvSpPr>
          <p:nvPr>
            <p:ph type="title" hasCustomPrompt="1"/>
          </p:nvPr>
        </p:nvSpPr>
        <p:spPr>
          <a:xfrm>
            <a:off x="1028700" y="465137"/>
            <a:ext cx="3935647" cy="1340615"/>
          </a:xfrm>
        </p:spPr>
        <p:txBody>
          <a:bodyPr vert="horz" lIns="91440" tIns="45720" rIns="91440" bIns="45720" rtlCol="0" anchor="ctr">
            <a:noAutofit/>
          </a:bodyPr>
          <a:lstStyle>
            <a:lvl1pPr>
              <a:defRPr lang="en-US">
                <a:solidFill>
                  <a:schemeClr val="accent2">
                    <a:lumMod val="50000"/>
                  </a:schemeClr>
                </a:solidFill>
                <a:latin typeface="+mn-lt"/>
                <a:ea typeface="+mn-ea"/>
                <a:cs typeface="+mn-cs"/>
              </a:defRPr>
            </a:lvl1pPr>
          </a:lstStyle>
          <a:p>
            <a:pPr marL="0" lvl="0" indent="0">
              <a:spcBef>
                <a:spcPts val="1000"/>
              </a:spcBef>
              <a:buFont typeface="Arial" panose="020B0604020202020204" pitchFamily="34" charset="0"/>
            </a:pPr>
            <a:r>
              <a:rPr lang="en-US" dirty="0"/>
              <a:t>Title</a:t>
            </a:r>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2"/>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BC85317C-3A2D-483F-B913-714129E195A2}"/>
              </a:ext>
            </a:extLst>
          </p:cNvPr>
          <p:cNvSpPr>
            <a:spLocks noGrp="1"/>
          </p:cNvSpPr>
          <p:nvPr>
            <p:ph type="body" sz="quarter" idx="13" hasCustomPrompt="1"/>
          </p:nvPr>
        </p:nvSpPr>
        <p:spPr>
          <a:xfrm>
            <a:off x="2773045" y="2426610"/>
            <a:ext cx="2378075" cy="1111250"/>
          </a:xfrm>
        </p:spPr>
        <p:txBody>
          <a:bodyPr>
            <a:noAutofit/>
          </a:bodyPr>
          <a:lstStyle>
            <a:lvl1pPr marL="0" indent="0">
              <a:lnSpc>
                <a:spcPct val="90000"/>
              </a:lnSpc>
              <a:buNone/>
              <a:defRPr sz="8800">
                <a:solidFill>
                  <a:schemeClr val="bg1"/>
                </a:solidFill>
              </a:defRPr>
            </a:lvl1pPr>
          </a:lstStyle>
          <a:p>
            <a:pPr lvl="0"/>
            <a:r>
              <a:rPr lang="en-US" dirty="0"/>
              <a:t>02</a:t>
            </a:r>
          </a:p>
        </p:txBody>
      </p:sp>
      <p:sp>
        <p:nvSpPr>
          <p:cNvPr id="2" name="Title 1">
            <a:extLst>
              <a:ext uri="{FF2B5EF4-FFF2-40B4-BE49-F238E27FC236}">
                <a16:creationId xmlns:a16="http://schemas.microsoft.com/office/drawing/2014/main" id="{C45DFEC7-1EEC-4FF2-868A-9799EA69FE87}"/>
              </a:ext>
            </a:extLst>
          </p:cNvPr>
          <p:cNvSpPr>
            <a:spLocks noGrp="1"/>
          </p:cNvSpPr>
          <p:nvPr>
            <p:ph type="title"/>
          </p:nvPr>
        </p:nvSpPr>
        <p:spPr>
          <a:xfrm>
            <a:off x="3037155" y="2714986"/>
            <a:ext cx="6674802" cy="655320"/>
          </a:xfrm>
        </p:spPr>
        <p:txBody>
          <a:bodyPr vert="horz" lIns="91440" tIns="45720" rIns="91440" bIns="45720" rtlCol="0">
            <a:normAutofit/>
          </a:bodyPr>
          <a:lstStyle>
            <a:lvl1pPr>
              <a:defRPr lang="en-US">
                <a:solidFill>
                  <a:schemeClr val="accent2">
                    <a:lumMod val="50000"/>
                  </a:schemeClr>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and Graph">
    <p:bg>
      <p:bgPr>
        <a:solidFill>
          <a:schemeClr val="bg2"/>
        </a:solidFill>
        <a:effectLst/>
      </p:bgPr>
    </p:bg>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6E394D08-059F-42CF-AB8C-ED21F3BFB18A}"/>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EA6C54-2562-43EA-9A1B-F808D04718E7}" type="datetime1">
              <a:rPr lang="en-US" smtClean="0"/>
              <a:t>1/7/22</a:t>
            </a:fld>
            <a:endParaRPr lang="en-US" dirty="0"/>
          </a:p>
        </p:txBody>
      </p:sp>
      <p:sp>
        <p:nvSpPr>
          <p:cNvPr id="15" name="Slide Number Placeholder 5">
            <a:extLst>
              <a:ext uri="{FF2B5EF4-FFF2-40B4-BE49-F238E27FC236}">
                <a16:creationId xmlns:a16="http://schemas.microsoft.com/office/drawing/2014/main" id="{BDF7B388-741A-4181-9A9E-D8FA8EC49D2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06246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6E394D08-059F-42CF-AB8C-ED21F3BFB18A}"/>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EA6C54-2562-43EA-9A1B-F808D04718E7}" type="datetime1">
              <a:rPr lang="en-US" smtClean="0"/>
              <a:t>1/7/22</a:t>
            </a:fld>
            <a:endParaRPr lang="en-US" dirty="0"/>
          </a:p>
        </p:txBody>
      </p:sp>
      <p:sp>
        <p:nvSpPr>
          <p:cNvPr id="15" name="Slide Number Placeholder 5">
            <a:extLst>
              <a:ext uri="{FF2B5EF4-FFF2-40B4-BE49-F238E27FC236}">
                <a16:creationId xmlns:a16="http://schemas.microsoft.com/office/drawing/2014/main" id="{BDF7B388-741A-4181-9A9E-D8FA8EC49D2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7" name="Picture Placeholder 6">
            <a:extLst>
              <a:ext uri="{FF2B5EF4-FFF2-40B4-BE49-F238E27FC236}">
                <a16:creationId xmlns:a16="http://schemas.microsoft.com/office/drawing/2014/main" id="{2364FFEF-B933-46C6-A918-A80C987DB70F}"/>
              </a:ext>
            </a:extLst>
          </p:cNvPr>
          <p:cNvSpPr>
            <a:spLocks noGrp="1"/>
          </p:cNvSpPr>
          <p:nvPr>
            <p:ph type="pic" sz="quarter" idx="10"/>
          </p:nvPr>
        </p:nvSpPr>
        <p:spPr>
          <a:xfrm>
            <a:off x="1022147" y="0"/>
            <a:ext cx="3938588" cy="6400800"/>
          </a:xfrm>
        </p:spPr>
        <p:txBody>
          <a:bodyPr/>
          <a:lstStyle/>
          <a:p>
            <a:r>
              <a:rPr lang="en-US"/>
              <a:t>Click icon to add picture</a:t>
            </a:r>
          </a:p>
        </p:txBody>
      </p:sp>
      <p:pic>
        <p:nvPicPr>
          <p:cNvPr id="4" name="Picture 3" hidden="1">
            <a:extLst>
              <a:ext uri="{FF2B5EF4-FFF2-40B4-BE49-F238E27FC236}">
                <a16:creationId xmlns:a16="http://schemas.microsoft.com/office/drawing/2014/main" id="{59E5EAF8-68C2-4910-8F66-D9320B9574C2}"/>
              </a:ext>
            </a:extLst>
          </p:cNvPr>
          <p:cNvPicPr>
            <a:picLocks noChangeAspect="1"/>
          </p:cNvPicPr>
          <p:nvPr userDrawn="1"/>
        </p:nvPicPr>
        <p:blipFill>
          <a:blip r:embed="rId2"/>
          <a:stretch>
            <a:fillRect/>
          </a:stretch>
        </p:blipFill>
        <p:spPr>
          <a:xfrm>
            <a:off x="5947967" y="2105933"/>
            <a:ext cx="5297883" cy="1024217"/>
          </a:xfrm>
          <a:prstGeom prst="rect">
            <a:avLst/>
          </a:prstGeom>
        </p:spPr>
      </p:pic>
      <p:sp>
        <p:nvSpPr>
          <p:cNvPr id="5" name="Title 4">
            <a:extLst>
              <a:ext uri="{FF2B5EF4-FFF2-40B4-BE49-F238E27FC236}">
                <a16:creationId xmlns:a16="http://schemas.microsoft.com/office/drawing/2014/main" id="{E3BE48E1-D3BE-4B52-B2EC-13A514CB0530}"/>
              </a:ext>
            </a:extLst>
          </p:cNvPr>
          <p:cNvSpPr>
            <a:spLocks noGrp="1"/>
          </p:cNvSpPr>
          <p:nvPr>
            <p:ph type="title"/>
          </p:nvPr>
        </p:nvSpPr>
        <p:spPr>
          <a:xfrm>
            <a:off x="5947966" y="2105933"/>
            <a:ext cx="5297883" cy="2237467"/>
          </a:xfrm>
        </p:spPr>
        <p:txBody>
          <a:bodyPr anchor="t">
            <a:normAutofit/>
          </a:bodyPr>
          <a:lstStyle>
            <a:lvl1pPr>
              <a:lnSpc>
                <a:spcPct val="150000"/>
              </a:lnSpc>
              <a:spcBef>
                <a:spcPts val="1000"/>
              </a:spcBef>
              <a:defRPr sz="2000">
                <a:solidFill>
                  <a:schemeClr val="accent2">
                    <a:lumMod val="50000"/>
                  </a:schemeClr>
                </a:solidFill>
              </a:defRPr>
            </a:lvl1pPr>
          </a:lstStyle>
          <a:p>
            <a:r>
              <a:rPr lang="en-US"/>
              <a:t>Click to edit Master title style</a:t>
            </a:r>
          </a:p>
        </p:txBody>
      </p:sp>
    </p:spTree>
    <p:extLst>
      <p:ext uri="{BB962C8B-B14F-4D97-AF65-F5344CB8AC3E}">
        <p14:creationId xmlns:p14="http://schemas.microsoft.com/office/powerpoint/2010/main" val="2516745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meline">
    <p:bg>
      <p:bgRef idx="1001">
        <a:schemeClr val="bg2"/>
      </p:bgRef>
    </p:bg>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id="{50815B22-13FE-47CD-9F79-73704A278BD7}"/>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5DB74C9-B808-4394-A017-79C83B2524EF}" type="datetime1">
              <a:rPr lang="en-US" smtClean="0"/>
              <a:t>1/7/22</a:t>
            </a:fld>
            <a:endParaRPr lang="en-US" dirty="0"/>
          </a:p>
        </p:txBody>
      </p:sp>
      <p:sp>
        <p:nvSpPr>
          <p:cNvPr id="16" name="Slide Number Placeholder 5">
            <a:extLst>
              <a:ext uri="{FF2B5EF4-FFF2-40B4-BE49-F238E27FC236}">
                <a16:creationId xmlns:a16="http://schemas.microsoft.com/office/drawing/2014/main" id="{D7669539-CB64-44F5-999D-7B9E61F8AF9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3" name="Content Placeholder 2">
            <a:extLst>
              <a:ext uri="{FF2B5EF4-FFF2-40B4-BE49-F238E27FC236}">
                <a16:creationId xmlns:a16="http://schemas.microsoft.com/office/drawing/2014/main" id="{822BA076-F3B9-47CB-80C2-BE29F157D044}"/>
              </a:ext>
            </a:extLst>
          </p:cNvPr>
          <p:cNvSpPr>
            <a:spLocks noGrp="1"/>
          </p:cNvSpPr>
          <p:nvPr>
            <p:ph sz="quarter" idx="11"/>
          </p:nvPr>
        </p:nvSpPr>
        <p:spPr>
          <a:xfrm>
            <a:off x="854075" y="1625600"/>
            <a:ext cx="1049972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E909627E-FE70-43A1-B0CB-4D4F6C32C2D0}"/>
              </a:ext>
            </a:extLst>
          </p:cNvPr>
          <p:cNvSpPr>
            <a:spLocks noGrp="1"/>
          </p:cNvSpPr>
          <p:nvPr>
            <p:ph type="title" hasCustomPrompt="1"/>
          </p:nvPr>
        </p:nvSpPr>
        <p:spPr>
          <a:xfrm>
            <a:off x="854074" y="122239"/>
            <a:ext cx="10499725" cy="1355724"/>
          </a:xfrm>
        </p:spPr>
        <p:txBody>
          <a:bodyPr vert="horz" lIns="91440" tIns="45720" rIns="91440" bIns="45720" rtlCol="0" anchor="ctr">
            <a:normAutofit/>
          </a:bodyPr>
          <a:lstStyle>
            <a:lvl1pPr algn="ctr">
              <a:defRPr lang="en-US">
                <a:solidFill>
                  <a:schemeClr val="accent2">
                    <a:lumMod val="50000"/>
                  </a:schemeClr>
                </a:solidFill>
                <a:ea typeface="+mn-ea"/>
                <a:cs typeface="+mn-cs"/>
              </a:defRPr>
            </a:lvl1pPr>
          </a:lstStyle>
          <a:p>
            <a:pPr lvl="0"/>
            <a:r>
              <a:rPr lang="en-US" dirty="0"/>
              <a:t>Click to edit Master text styles</a:t>
            </a:r>
          </a:p>
        </p:txBody>
      </p:sp>
    </p:spTree>
    <p:extLst>
      <p:ext uri="{BB962C8B-B14F-4D97-AF65-F5344CB8AC3E}">
        <p14:creationId xmlns:p14="http://schemas.microsoft.com/office/powerpoint/2010/main" val="147694759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accent2"/>
        </a:solidFill>
        <a:effectLst/>
      </p:bgPr>
    </p:bg>
    <p:spTree>
      <p:nvGrpSpPr>
        <p:cNvPr id="1" name=""/>
        <p:cNvGrpSpPr/>
        <p:nvPr/>
      </p:nvGrpSpPr>
      <p:grpSpPr>
        <a:xfrm>
          <a:off x="0" y="0"/>
          <a:ext cx="0" cy="0"/>
          <a:chOff x="0" y="0"/>
          <a:chExt cx="0" cy="0"/>
        </a:xfrm>
      </p:grpSpPr>
      <p:sp>
        <p:nvSpPr>
          <p:cNvPr id="34" name="Text Placeholder 22">
            <a:extLst>
              <a:ext uri="{FF2B5EF4-FFF2-40B4-BE49-F238E27FC236}">
                <a16:creationId xmlns:a16="http://schemas.microsoft.com/office/drawing/2014/main" id="{41BF345D-81AF-4851-83A1-623398489054}"/>
              </a:ext>
            </a:extLst>
          </p:cNvPr>
          <p:cNvSpPr>
            <a:spLocks noGrp="1"/>
          </p:cNvSpPr>
          <p:nvPr>
            <p:ph type="body" sz="quarter" idx="21" hasCustomPrompt="1"/>
          </p:nvPr>
        </p:nvSpPr>
        <p:spPr>
          <a:xfrm>
            <a:off x="761917" y="517972"/>
            <a:ext cx="3108960" cy="1333500"/>
          </a:xfrm>
        </p:spPr>
        <p:txBody>
          <a:bodyPr>
            <a:noAutofit/>
          </a:bodyPr>
          <a:lstStyle>
            <a:lvl1pPr marL="0" indent="0">
              <a:lnSpc>
                <a:spcPct val="90000"/>
              </a:lnSpc>
              <a:buNone/>
              <a:defRPr sz="8800" b="1">
                <a:solidFill>
                  <a:schemeClr val="tx1"/>
                </a:solidFill>
              </a:defRPr>
            </a:lvl1pPr>
          </a:lstStyle>
          <a:p>
            <a:pPr lvl="0"/>
            <a:r>
              <a:rPr lang="en-US" dirty="0"/>
              <a:t>01</a:t>
            </a:r>
          </a:p>
        </p:txBody>
      </p:sp>
      <p:sp>
        <p:nvSpPr>
          <p:cNvPr id="21" name="Picture Placeholder 20">
            <a:extLst>
              <a:ext uri="{FF2B5EF4-FFF2-40B4-BE49-F238E27FC236}">
                <a16:creationId xmlns:a16="http://schemas.microsoft.com/office/drawing/2014/main" id="{EC4F3A57-45ED-498D-858C-3EE63DF129C4}"/>
              </a:ext>
            </a:extLst>
          </p:cNvPr>
          <p:cNvSpPr>
            <a:spLocks noGrp="1"/>
          </p:cNvSpPr>
          <p:nvPr>
            <p:ph type="pic" sz="quarter" idx="11"/>
          </p:nvPr>
        </p:nvSpPr>
        <p:spPr>
          <a:xfrm>
            <a:off x="1036601" y="3552677"/>
            <a:ext cx="1874874" cy="2848123"/>
          </a:xfrm>
        </p:spPr>
        <p:txBody>
          <a:bodyPr/>
          <a:lstStyle/>
          <a:p>
            <a:r>
              <a:rPr lang="en-US"/>
              <a:t>Click icon to add picture</a:t>
            </a:r>
          </a:p>
        </p:txBody>
      </p:sp>
      <p:sp>
        <p:nvSpPr>
          <p:cNvPr id="22" name="Picture Placeholder 20">
            <a:extLst>
              <a:ext uri="{FF2B5EF4-FFF2-40B4-BE49-F238E27FC236}">
                <a16:creationId xmlns:a16="http://schemas.microsoft.com/office/drawing/2014/main" id="{1AC5BB09-E3BA-4948-93B3-EDCAAB803112}"/>
              </a:ext>
            </a:extLst>
          </p:cNvPr>
          <p:cNvSpPr>
            <a:spLocks noGrp="1"/>
          </p:cNvSpPr>
          <p:nvPr>
            <p:ph type="pic" sz="quarter" idx="12"/>
          </p:nvPr>
        </p:nvSpPr>
        <p:spPr>
          <a:xfrm>
            <a:off x="3101197" y="3552677"/>
            <a:ext cx="1874874" cy="2848123"/>
          </a:xfrm>
        </p:spPr>
        <p:txBody>
          <a:bodyPr/>
          <a:lstStyle/>
          <a:p>
            <a:r>
              <a:rPr lang="en-US"/>
              <a:t>Click icon to add picture</a:t>
            </a:r>
            <a:endParaRPr lang="en-US" dirty="0"/>
          </a:p>
        </p:txBody>
      </p:sp>
      <p:sp>
        <p:nvSpPr>
          <p:cNvPr id="23" name="Picture Placeholder 20">
            <a:extLst>
              <a:ext uri="{FF2B5EF4-FFF2-40B4-BE49-F238E27FC236}">
                <a16:creationId xmlns:a16="http://schemas.microsoft.com/office/drawing/2014/main" id="{BF83C6B7-5484-4586-8830-098BDCD9C987}"/>
              </a:ext>
            </a:extLst>
          </p:cNvPr>
          <p:cNvSpPr>
            <a:spLocks noGrp="1"/>
          </p:cNvSpPr>
          <p:nvPr>
            <p:ph type="pic" sz="quarter" idx="13"/>
          </p:nvPr>
        </p:nvSpPr>
        <p:spPr>
          <a:xfrm>
            <a:off x="5166324" y="3552677"/>
            <a:ext cx="1874874" cy="2848123"/>
          </a:xfrm>
        </p:spPr>
        <p:txBody>
          <a:bodyPr/>
          <a:lstStyle/>
          <a:p>
            <a:r>
              <a:rPr lang="en-US"/>
              <a:t>Click icon to add picture</a:t>
            </a:r>
          </a:p>
        </p:txBody>
      </p:sp>
      <p:sp>
        <p:nvSpPr>
          <p:cNvPr id="24" name="Picture Placeholder 20">
            <a:extLst>
              <a:ext uri="{FF2B5EF4-FFF2-40B4-BE49-F238E27FC236}">
                <a16:creationId xmlns:a16="http://schemas.microsoft.com/office/drawing/2014/main" id="{0C5663B1-EED6-4D80-A7C2-19E1366387A4}"/>
              </a:ext>
            </a:extLst>
          </p:cNvPr>
          <p:cNvSpPr>
            <a:spLocks noGrp="1"/>
          </p:cNvSpPr>
          <p:nvPr>
            <p:ph type="pic" sz="quarter" idx="14"/>
          </p:nvPr>
        </p:nvSpPr>
        <p:spPr>
          <a:xfrm>
            <a:off x="7239069" y="3552677"/>
            <a:ext cx="1874874" cy="2848123"/>
          </a:xfrm>
        </p:spPr>
        <p:txBody>
          <a:bodyPr/>
          <a:lstStyle/>
          <a:p>
            <a:r>
              <a:rPr lang="en-US"/>
              <a:t>Click icon to add picture</a:t>
            </a:r>
          </a:p>
        </p:txBody>
      </p:sp>
      <p:sp>
        <p:nvSpPr>
          <p:cNvPr id="25" name="Picture Placeholder 20">
            <a:extLst>
              <a:ext uri="{FF2B5EF4-FFF2-40B4-BE49-F238E27FC236}">
                <a16:creationId xmlns:a16="http://schemas.microsoft.com/office/drawing/2014/main" id="{D21E7B61-407B-40A7-9AF6-0D7E7106BCFC}"/>
              </a:ext>
            </a:extLst>
          </p:cNvPr>
          <p:cNvSpPr>
            <a:spLocks noGrp="1"/>
          </p:cNvSpPr>
          <p:nvPr>
            <p:ph type="pic" sz="quarter" idx="15"/>
          </p:nvPr>
        </p:nvSpPr>
        <p:spPr>
          <a:xfrm>
            <a:off x="9296046" y="3552677"/>
            <a:ext cx="1874874" cy="2848123"/>
          </a:xfrm>
        </p:spPr>
        <p:txBody>
          <a:bodyPr/>
          <a:lstStyle/>
          <a:p>
            <a:r>
              <a:rPr lang="en-US"/>
              <a:t>Click icon to add picture</a:t>
            </a:r>
          </a:p>
        </p:txBody>
      </p:sp>
      <p:sp>
        <p:nvSpPr>
          <p:cNvPr id="30" name="Date Placeholder 3">
            <a:extLst>
              <a:ext uri="{FF2B5EF4-FFF2-40B4-BE49-F238E27FC236}">
                <a16:creationId xmlns:a16="http://schemas.microsoft.com/office/drawing/2014/main" id="{415C3ACC-5A8A-46E6-BA0D-90ADD27E2F85}"/>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AD2DF6D-B715-4785-8DEA-9165C638CF44}" type="datetime1">
              <a:rPr lang="en-US" smtClean="0"/>
              <a:t>1/7/22</a:t>
            </a:fld>
            <a:endParaRPr lang="en-US" dirty="0"/>
          </a:p>
        </p:txBody>
      </p:sp>
      <p:sp>
        <p:nvSpPr>
          <p:cNvPr id="31" name="Slide Number Placeholder 5">
            <a:extLst>
              <a:ext uri="{FF2B5EF4-FFF2-40B4-BE49-F238E27FC236}">
                <a16:creationId xmlns:a16="http://schemas.microsoft.com/office/drawing/2014/main" id="{0D00A5C2-DCEE-4CB3-9307-61EB88B1D59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E3E8CB70-B054-4294-AD29-EE7A75C723E5}"/>
              </a:ext>
            </a:extLst>
          </p:cNvPr>
          <p:cNvSpPr>
            <a:spLocks noGrp="1"/>
          </p:cNvSpPr>
          <p:nvPr>
            <p:ph type="title"/>
          </p:nvPr>
        </p:nvSpPr>
        <p:spPr>
          <a:xfrm>
            <a:off x="1051560" y="651507"/>
            <a:ext cx="8991563" cy="1005839"/>
          </a:xfrm>
        </p:spPr>
        <p:txBody>
          <a:bodyPr vert="horz" lIns="91440" tIns="45720" rIns="91440" bIns="45720" rtlCol="0" anchor="ctr">
            <a:noAutofit/>
          </a:bodyPr>
          <a:lstStyle>
            <a:lvl1pPr>
              <a:lnSpc>
                <a:spcPct val="90000"/>
              </a:lnSpc>
              <a:defRPr lang="en-US">
                <a:solidFill>
                  <a:schemeClr val="accent2">
                    <a:lumMod val="50000"/>
                  </a:schemeClr>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
        <p:nvSpPr>
          <p:cNvPr id="4" name="Text Placeholder 3">
            <a:extLst>
              <a:ext uri="{FF2B5EF4-FFF2-40B4-BE49-F238E27FC236}">
                <a16:creationId xmlns:a16="http://schemas.microsoft.com/office/drawing/2014/main" id="{28E0D608-4E7A-4014-9F62-CB43A0C83943}"/>
              </a:ext>
            </a:extLst>
          </p:cNvPr>
          <p:cNvSpPr>
            <a:spLocks noGrp="1"/>
          </p:cNvSpPr>
          <p:nvPr>
            <p:ph type="body" sz="quarter" idx="16" hasCustomPrompt="1"/>
          </p:nvPr>
        </p:nvSpPr>
        <p:spPr>
          <a:xfrm>
            <a:off x="1036638" y="2717800"/>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6" name="Text Placeholder 3">
            <a:extLst>
              <a:ext uri="{FF2B5EF4-FFF2-40B4-BE49-F238E27FC236}">
                <a16:creationId xmlns:a16="http://schemas.microsoft.com/office/drawing/2014/main" id="{9C3A63B0-4EEA-45BC-A016-5FDA0969EA00}"/>
              </a:ext>
            </a:extLst>
          </p:cNvPr>
          <p:cNvSpPr>
            <a:spLocks noGrp="1"/>
          </p:cNvSpPr>
          <p:nvPr>
            <p:ph type="body" sz="quarter" idx="17" hasCustomPrompt="1"/>
          </p:nvPr>
        </p:nvSpPr>
        <p:spPr>
          <a:xfrm>
            <a:off x="308610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7" name="Text Placeholder 3">
            <a:extLst>
              <a:ext uri="{FF2B5EF4-FFF2-40B4-BE49-F238E27FC236}">
                <a16:creationId xmlns:a16="http://schemas.microsoft.com/office/drawing/2014/main" id="{7080679B-5220-4478-B631-7112F870B7AC}"/>
              </a:ext>
            </a:extLst>
          </p:cNvPr>
          <p:cNvSpPr>
            <a:spLocks noGrp="1"/>
          </p:cNvSpPr>
          <p:nvPr>
            <p:ph type="body" sz="quarter" idx="18" hasCustomPrompt="1"/>
          </p:nvPr>
        </p:nvSpPr>
        <p:spPr>
          <a:xfrm>
            <a:off x="514350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8" name="Text Placeholder 3">
            <a:extLst>
              <a:ext uri="{FF2B5EF4-FFF2-40B4-BE49-F238E27FC236}">
                <a16:creationId xmlns:a16="http://schemas.microsoft.com/office/drawing/2014/main" id="{9E4F61A3-2797-46FB-ACA7-0443E3BBDD20}"/>
              </a:ext>
            </a:extLst>
          </p:cNvPr>
          <p:cNvSpPr>
            <a:spLocks noGrp="1"/>
          </p:cNvSpPr>
          <p:nvPr>
            <p:ph type="body" sz="quarter" idx="19" hasCustomPrompt="1"/>
          </p:nvPr>
        </p:nvSpPr>
        <p:spPr>
          <a:xfrm>
            <a:off x="723907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9" name="Text Placeholder 3">
            <a:extLst>
              <a:ext uri="{FF2B5EF4-FFF2-40B4-BE49-F238E27FC236}">
                <a16:creationId xmlns:a16="http://schemas.microsoft.com/office/drawing/2014/main" id="{14ED733B-1DE9-4FDC-BD5F-2BE3BB07C93E}"/>
              </a:ext>
            </a:extLst>
          </p:cNvPr>
          <p:cNvSpPr>
            <a:spLocks noGrp="1"/>
          </p:cNvSpPr>
          <p:nvPr>
            <p:ph type="body" sz="quarter" idx="20" hasCustomPrompt="1"/>
          </p:nvPr>
        </p:nvSpPr>
        <p:spPr>
          <a:xfrm>
            <a:off x="930402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Tree>
    <p:extLst>
      <p:ext uri="{BB962C8B-B14F-4D97-AF65-F5344CB8AC3E}">
        <p14:creationId xmlns:p14="http://schemas.microsoft.com/office/powerpoint/2010/main" val="240585809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Column">
    <p:bg>
      <p:bgPr>
        <a:solidFill>
          <a:schemeClr val="bg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275B11D-8F3F-472B-BBCC-A4F7415AC0A5}"/>
              </a:ext>
            </a:extLst>
          </p:cNvPr>
          <p:cNvSpPr>
            <a:spLocks noGrp="1"/>
          </p:cNvSpPr>
          <p:nvPr>
            <p:ph type="pic" sz="quarter" idx="10"/>
          </p:nvPr>
        </p:nvSpPr>
        <p:spPr>
          <a:xfrm>
            <a:off x="1028700" y="3543300"/>
            <a:ext cx="3924300" cy="3314700"/>
          </a:xfrm>
        </p:spPr>
        <p:txBody>
          <a:bodyPr/>
          <a:lstStyle/>
          <a:p>
            <a:r>
              <a:rPr lang="en-US"/>
              <a:t>Click icon to add picture</a:t>
            </a:r>
          </a:p>
        </p:txBody>
      </p:sp>
      <p:sp>
        <p:nvSpPr>
          <p:cNvPr id="6" name="Content Placeholder 2">
            <a:extLst>
              <a:ext uri="{FF2B5EF4-FFF2-40B4-BE49-F238E27FC236}">
                <a16:creationId xmlns:a16="http://schemas.microsoft.com/office/drawing/2014/main" id="{99F0629D-1A5F-4F4F-90D6-430379624EFF}"/>
              </a:ext>
            </a:extLst>
          </p:cNvPr>
          <p:cNvSpPr>
            <a:spLocks noGrp="1"/>
          </p:cNvSpPr>
          <p:nvPr>
            <p:ph idx="4294967295"/>
          </p:nvPr>
        </p:nvSpPr>
        <p:spPr>
          <a:xfrm>
            <a:off x="6191250" y="1981200"/>
            <a:ext cx="4972050" cy="4473575"/>
          </a:xfrm>
        </p:spPr>
        <p:txBody>
          <a:bodyPr>
            <a:normAutofit/>
          </a:bodyPr>
          <a:lstStyle>
            <a:lvl1pPr marL="0" indent="0">
              <a:buNone/>
              <a:defRPr/>
            </a:lvl1pPr>
          </a:lstStyle>
          <a:p>
            <a:pPr lvl="0"/>
            <a:r>
              <a:rPr lang="en-US" sz="1600">
                <a:solidFill>
                  <a:schemeClr val="tx2">
                    <a:lumMod val="50000"/>
                  </a:schemeClr>
                </a:solidFill>
                <a:latin typeface="Biome Light" panose="020B0303030204020804" pitchFamily="34" charset="0"/>
                <a:cs typeface="Biome Light" panose="020B0303030204020804" pitchFamily="34" charset="0"/>
              </a:rPr>
              <a:t>Click to edit Master text styles</a:t>
            </a:r>
          </a:p>
        </p:txBody>
      </p:sp>
      <p:sp>
        <p:nvSpPr>
          <p:cNvPr id="17" name="Date Placeholder 3">
            <a:extLst>
              <a:ext uri="{FF2B5EF4-FFF2-40B4-BE49-F238E27FC236}">
                <a16:creationId xmlns:a16="http://schemas.microsoft.com/office/drawing/2014/main" id="{218C063B-0EE9-4FD5-A116-241C245452AC}"/>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37AE72A-09B6-4D56-855D-4360BD347914}" type="datetime1">
              <a:rPr lang="en-US" smtClean="0"/>
              <a:t>1/7/22</a:t>
            </a:fld>
            <a:endParaRPr lang="en-US" dirty="0"/>
          </a:p>
        </p:txBody>
      </p:sp>
      <p:sp>
        <p:nvSpPr>
          <p:cNvPr id="18" name="Slide Number Placeholder 5">
            <a:extLst>
              <a:ext uri="{FF2B5EF4-FFF2-40B4-BE49-F238E27FC236}">
                <a16:creationId xmlns:a16="http://schemas.microsoft.com/office/drawing/2014/main" id="{D417B369-6569-4DCC-B684-BE1A7C5D0B8D}"/>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4AEEC1A7-43C3-481E-95D0-5616242E1A01}"/>
              </a:ext>
            </a:extLst>
          </p:cNvPr>
          <p:cNvSpPr>
            <a:spLocks noGrp="1"/>
          </p:cNvSpPr>
          <p:nvPr>
            <p:ph type="title" hasCustomPrompt="1"/>
          </p:nvPr>
        </p:nvSpPr>
        <p:spPr>
          <a:xfrm>
            <a:off x="895534" y="539225"/>
            <a:ext cx="3924300" cy="2434386"/>
          </a:xfrm>
        </p:spPr>
        <p:txBody>
          <a:bodyPr vert="horz" lIns="91440" tIns="45720" rIns="91440" bIns="45720" rtlCol="0" anchor="ctr">
            <a:normAutofit/>
          </a:bodyPr>
          <a:lstStyle>
            <a:lvl1pPr>
              <a:defRPr lang="en-US" sz="7200">
                <a:solidFill>
                  <a:schemeClr val="accent2">
                    <a:lumMod val="50000"/>
                  </a:schemeClr>
                </a:solidFill>
                <a:latin typeface="+mn-lt"/>
                <a:ea typeface="+mn-ea"/>
                <a:cs typeface="+mn-cs"/>
              </a:defRPr>
            </a:lvl1pPr>
          </a:lstStyle>
          <a:p>
            <a:pPr lvl="0"/>
            <a:r>
              <a:rPr lang="en-US" dirty="0"/>
              <a:t>Click to add title</a:t>
            </a:r>
          </a:p>
        </p:txBody>
      </p:sp>
      <p:cxnSp>
        <p:nvCxnSpPr>
          <p:cNvPr id="3" name="Straight Connector 2">
            <a:extLst>
              <a:ext uri="{FF2B5EF4-FFF2-40B4-BE49-F238E27FC236}">
                <a16:creationId xmlns:a16="http://schemas.microsoft.com/office/drawing/2014/main" id="{DC6CF0E0-8FF2-4FE7-AC69-85BEFA656508}"/>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107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E5577C8-AB8C-4B8A-A01F-113B16C4DCA3}" type="datetime1">
              <a:rPr lang="en-US" smtClean="0"/>
              <a:t>1/7/22</a:t>
            </a:fld>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9" r:id="rId8"/>
    <p:sldLayoutId id="2147483655" r:id="rId9"/>
    <p:sldLayoutId id="2147483656" r:id="rId10"/>
    <p:sldLayoutId id="2147483658" r:id="rId11"/>
    <p:sldLayoutId id="2147483657"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48" userDrawn="1">
          <p15:clr>
            <a:srgbClr val="F26B43"/>
          </p15:clr>
        </p15:guide>
        <p15:guide id="2" pos="1176" userDrawn="1">
          <p15:clr>
            <a:srgbClr val="F26B43"/>
          </p15:clr>
        </p15:guide>
        <p15:guide id="3" pos="1296" userDrawn="1">
          <p15:clr>
            <a:srgbClr val="F26B43"/>
          </p15:clr>
        </p15:guide>
        <p15:guide id="4" pos="1824" userDrawn="1">
          <p15:clr>
            <a:srgbClr val="F26B43"/>
          </p15:clr>
        </p15:guide>
        <p15:guide id="5" pos="1944" userDrawn="1">
          <p15:clr>
            <a:srgbClr val="F26B43"/>
          </p15:clr>
        </p15:guide>
        <p15:guide id="6" pos="2472" userDrawn="1">
          <p15:clr>
            <a:srgbClr val="F26B43"/>
          </p15:clr>
        </p15:guide>
        <p15:guide id="7" pos="2592" userDrawn="1">
          <p15:clr>
            <a:srgbClr val="F26B43"/>
          </p15:clr>
        </p15:guide>
        <p15:guide id="8" pos="3120" userDrawn="1">
          <p15:clr>
            <a:srgbClr val="F26B43"/>
          </p15:clr>
        </p15:guide>
        <p15:guide id="9" pos="3240" userDrawn="1">
          <p15:clr>
            <a:srgbClr val="F26B43"/>
          </p15:clr>
        </p15:guide>
        <p15:guide id="10" pos="3792" userDrawn="1">
          <p15:clr>
            <a:srgbClr val="F26B43"/>
          </p15:clr>
        </p15:guide>
        <p15:guide id="11" pos="3912" userDrawn="1">
          <p15:clr>
            <a:srgbClr val="F26B43"/>
          </p15:clr>
        </p15:guide>
        <p15:guide id="12" pos="4416" userDrawn="1">
          <p15:clr>
            <a:srgbClr val="F26B43"/>
          </p15:clr>
        </p15:guide>
        <p15:guide id="13" pos="4560" userDrawn="1">
          <p15:clr>
            <a:srgbClr val="F26B43"/>
          </p15:clr>
        </p15:guide>
        <p15:guide id="14" pos="5088" userDrawn="1">
          <p15:clr>
            <a:srgbClr val="F26B43"/>
          </p15:clr>
        </p15:guide>
        <p15:guide id="15" pos="5208" userDrawn="1">
          <p15:clr>
            <a:srgbClr val="F26B43"/>
          </p15:clr>
        </p15:guide>
        <p15:guide id="16" pos="5736" userDrawn="1">
          <p15:clr>
            <a:srgbClr val="F26B43"/>
          </p15:clr>
        </p15:guide>
        <p15:guide id="17" pos="5856" userDrawn="1">
          <p15:clr>
            <a:srgbClr val="F26B43"/>
          </p15:clr>
        </p15:guide>
        <p15:guide id="18" pos="6384" userDrawn="1">
          <p15:clr>
            <a:srgbClr val="F26B43"/>
          </p15:clr>
        </p15:guide>
        <p15:guide id="19" pos="6504" userDrawn="1">
          <p15:clr>
            <a:srgbClr val="F26B43"/>
          </p15:clr>
        </p15:guide>
        <p15:guide id="20" pos="7032" userDrawn="1">
          <p15:clr>
            <a:srgbClr val="F26B43"/>
          </p15:clr>
        </p15:guide>
        <p15:guide id="21" orient="horz" pos="288" userDrawn="1">
          <p15:clr>
            <a:srgbClr val="F26B43"/>
          </p15:clr>
        </p15:guide>
        <p15:guide id="22" orient="horz" pos="1128" userDrawn="1">
          <p15:clr>
            <a:srgbClr val="F26B43"/>
          </p15:clr>
        </p15:guide>
        <p15:guide id="23" orient="horz" pos="1248" userDrawn="1">
          <p15:clr>
            <a:srgbClr val="F26B43"/>
          </p15:clr>
        </p15:guide>
        <p15:guide id="24" orient="horz" pos="2088" userDrawn="1">
          <p15:clr>
            <a:srgbClr val="F26B43"/>
          </p15:clr>
        </p15:guide>
        <p15:guide id="25" orient="horz" pos="2232" userDrawn="1">
          <p15:clr>
            <a:srgbClr val="F26B43"/>
          </p15:clr>
        </p15:guide>
        <p15:guide id="26" orient="horz" pos="3048" userDrawn="1">
          <p15:clr>
            <a:srgbClr val="F26B43"/>
          </p15:clr>
        </p15:guide>
        <p15:guide id="27" orient="horz" pos="3192" userDrawn="1">
          <p15:clr>
            <a:srgbClr val="F26B43"/>
          </p15:clr>
        </p15:guide>
        <p15:guide id="28"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C9C2"/>
        </a:solidFill>
        <a:effectLst/>
      </p:bgPr>
    </p:bg>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1"/>
          </p:nvPr>
        </p:nvPicPr>
        <p:blipFill>
          <a:blip r:embed="rId3">
            <a:alphaModFix amt="85000"/>
          </a:blip>
          <a:stretch>
            <a:fillRect/>
          </a:stretch>
        </p:blipFill>
        <p:spPr>
          <a:xfrm>
            <a:off x="0" y="0"/>
            <a:ext cx="12192000" cy="6858000"/>
          </a:xfrm>
        </p:spPr>
      </p:pic>
      <p:sp>
        <p:nvSpPr>
          <p:cNvPr id="4" name="Title 3">
            <a:extLst>
              <a:ext uri="{FF2B5EF4-FFF2-40B4-BE49-F238E27FC236}">
                <a16:creationId xmlns:a16="http://schemas.microsoft.com/office/drawing/2014/main" id="{88467C95-DF23-40B9-B265-2E6F3DE29030}"/>
              </a:ext>
            </a:extLst>
          </p:cNvPr>
          <p:cNvSpPr>
            <a:spLocks noGrp="1"/>
          </p:cNvSpPr>
          <p:nvPr>
            <p:ph type="title"/>
          </p:nvPr>
        </p:nvSpPr>
        <p:spPr>
          <a:xfrm>
            <a:off x="944380" y="133351"/>
            <a:ext cx="10343213" cy="3295649"/>
          </a:xfrm>
        </p:spPr>
        <p:txBody>
          <a:bodyPr>
            <a:noAutofit/>
          </a:bodyPr>
          <a:lstStyle/>
          <a:p>
            <a:pPr algn="ctr"/>
            <a:r>
              <a:rPr lang="it-IT" b="1" dirty="0">
                <a:solidFill>
                  <a:srgbClr val="7030A0"/>
                </a:solidFill>
              </a:rPr>
              <a:t>Snack to </a:t>
            </a:r>
            <a:r>
              <a:rPr lang="it-IT" b="1" dirty="0" err="1">
                <a:solidFill>
                  <a:srgbClr val="7030A0"/>
                </a:solidFill>
              </a:rPr>
              <a:t>Smoothie</a:t>
            </a:r>
            <a:r>
              <a:rPr lang="it-IT" b="1" dirty="0">
                <a:solidFill>
                  <a:srgbClr val="7030A0"/>
                </a:solidFill>
              </a:rPr>
              <a:t> Swap </a:t>
            </a:r>
            <a:br>
              <a:rPr lang="en-US" dirty="0">
                <a:solidFill>
                  <a:srgbClr val="7030A0"/>
                </a:solidFill>
              </a:rPr>
            </a:br>
            <a:br>
              <a:rPr lang="en-US" dirty="0">
                <a:solidFill>
                  <a:srgbClr val="7030A0"/>
                </a:solidFill>
              </a:rPr>
            </a:br>
            <a:endParaRPr lang="en-US" dirty="0">
              <a:solidFill>
                <a:srgbClr val="7030A0"/>
              </a:solidFill>
            </a:endParaRPr>
          </a:p>
        </p:txBody>
      </p:sp>
      <p:sp>
        <p:nvSpPr>
          <p:cNvPr id="18" name="Text Placeholder 17">
            <a:extLst>
              <a:ext uri="{FF2B5EF4-FFF2-40B4-BE49-F238E27FC236}">
                <a16:creationId xmlns:a16="http://schemas.microsoft.com/office/drawing/2014/main" id="{27A48A35-E5E4-4A5F-9F91-BAEA4F5DF21D}"/>
              </a:ext>
            </a:extLst>
          </p:cNvPr>
          <p:cNvSpPr>
            <a:spLocks noGrp="1"/>
          </p:cNvSpPr>
          <p:nvPr>
            <p:ph type="body" sz="quarter" idx="12"/>
          </p:nvPr>
        </p:nvSpPr>
        <p:spPr>
          <a:xfrm>
            <a:off x="2473923" y="5924551"/>
            <a:ext cx="7723310" cy="933449"/>
          </a:xfrm>
        </p:spPr>
        <p:txBody>
          <a:bodyPr/>
          <a:lstStyle/>
          <a:p>
            <a:pPr algn="ctr"/>
            <a:r>
              <a:rPr lang="en-US" sz="3200" b="1" i="1" dirty="0">
                <a:solidFill>
                  <a:srgbClr val="7030A0"/>
                </a:solidFill>
              </a:rPr>
              <a:t>Live Lean Health </a:t>
            </a:r>
          </a:p>
          <a:p>
            <a:endParaRPr lang="en-US" dirty="0"/>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EC46ADB-55E5-43DA-8E91-C49412A33045}"/>
              </a:ext>
            </a:extLst>
          </p:cNvPr>
          <p:cNvSpPr>
            <a:spLocks noGrp="1"/>
          </p:cNvSpPr>
          <p:nvPr>
            <p:ph type="title"/>
          </p:nvPr>
        </p:nvSpPr>
        <p:spPr>
          <a:xfrm>
            <a:off x="133349" y="1"/>
            <a:ext cx="5962649" cy="1111348"/>
          </a:xfrm>
        </p:spPr>
        <p:txBody>
          <a:bodyPr/>
          <a:lstStyle/>
          <a:p>
            <a:r>
              <a:rPr lang="en-US" sz="3200" b="1" dirty="0"/>
              <a:t>OH MY! Smoothie </a:t>
            </a:r>
            <a:endParaRPr lang="en-US" dirty="0"/>
          </a:p>
        </p:txBody>
      </p:sp>
      <p:sp>
        <p:nvSpPr>
          <p:cNvPr id="2" name="Text Placeholder 1">
            <a:extLst>
              <a:ext uri="{FF2B5EF4-FFF2-40B4-BE49-F238E27FC236}">
                <a16:creationId xmlns:a16="http://schemas.microsoft.com/office/drawing/2014/main" id="{C11A7FF5-E7DB-4462-BC64-12126BDC0DFB}"/>
              </a:ext>
            </a:extLst>
          </p:cNvPr>
          <p:cNvSpPr>
            <a:spLocks noGrp="1"/>
          </p:cNvSpPr>
          <p:nvPr>
            <p:ph type="body" sz="quarter" idx="11"/>
          </p:nvPr>
        </p:nvSpPr>
        <p:spPr>
          <a:xfrm>
            <a:off x="236220" y="628651"/>
            <a:ext cx="7136130" cy="5858331"/>
          </a:xfrm>
        </p:spPr>
        <p:txBody>
          <a:bodyPr>
            <a:normAutofit fontScale="92500" lnSpcReduction="20000"/>
          </a:bodyPr>
          <a:lstStyle/>
          <a:p>
            <a:r>
              <a:rPr lang="en-US" sz="2300" b="1" dirty="0"/>
              <a:t>Ingredients</a:t>
            </a:r>
          </a:p>
          <a:p>
            <a:pPr>
              <a:lnSpc>
                <a:spcPct val="100000"/>
              </a:lnSpc>
              <a:spcBef>
                <a:spcPts val="0"/>
              </a:spcBef>
            </a:pPr>
            <a:r>
              <a:rPr lang="en-US" dirty="0"/>
              <a:t>2 frozen bananas</a:t>
            </a:r>
          </a:p>
          <a:p>
            <a:pPr>
              <a:lnSpc>
                <a:spcPct val="100000"/>
              </a:lnSpc>
              <a:spcBef>
                <a:spcPts val="0"/>
              </a:spcBef>
            </a:pPr>
            <a:r>
              <a:rPr lang="en-US" dirty="0"/>
              <a:t>2 tbsp oats </a:t>
            </a:r>
          </a:p>
          <a:p>
            <a:pPr>
              <a:lnSpc>
                <a:spcPct val="100000"/>
              </a:lnSpc>
              <a:spcBef>
                <a:spcPts val="0"/>
              </a:spcBef>
            </a:pPr>
            <a:r>
              <a:rPr lang="en-US" dirty="0"/>
              <a:t>1 tsp </a:t>
            </a:r>
            <a:r>
              <a:rPr lang="en-US" dirty="0" err="1"/>
              <a:t>Maca</a:t>
            </a:r>
            <a:r>
              <a:rPr lang="en-US" dirty="0"/>
              <a:t> powder (optional)</a:t>
            </a:r>
          </a:p>
          <a:p>
            <a:pPr>
              <a:lnSpc>
                <a:spcPct val="100000"/>
              </a:lnSpc>
              <a:spcBef>
                <a:spcPts val="0"/>
              </a:spcBef>
            </a:pPr>
            <a:r>
              <a:rPr lang="en-US" dirty="0"/>
              <a:t>1 tbsp peanut butter </a:t>
            </a:r>
          </a:p>
          <a:p>
            <a:pPr>
              <a:lnSpc>
                <a:spcPct val="100000"/>
              </a:lnSpc>
              <a:spcBef>
                <a:spcPts val="0"/>
              </a:spcBef>
            </a:pPr>
            <a:r>
              <a:rPr lang="en-US" dirty="0"/>
              <a:t>1 tbsp Raw cacao </a:t>
            </a:r>
          </a:p>
          <a:p>
            <a:pPr>
              <a:lnSpc>
                <a:spcPct val="100000"/>
              </a:lnSpc>
              <a:spcBef>
                <a:spcPts val="0"/>
              </a:spcBef>
            </a:pPr>
            <a:r>
              <a:rPr lang="en-US" dirty="0"/>
              <a:t>½ Pear </a:t>
            </a:r>
            <a:br>
              <a:rPr lang="en-US" dirty="0"/>
            </a:br>
            <a:r>
              <a:rPr lang="en-US" dirty="0"/>
              <a:t>½ tsp cinnamon </a:t>
            </a:r>
            <a:br>
              <a:rPr lang="en-US" dirty="0"/>
            </a:br>
            <a:r>
              <a:rPr lang="en-US" dirty="0"/>
              <a:t>250ml (8oz) plant milk of choice (I use Oat)</a:t>
            </a:r>
          </a:p>
          <a:p>
            <a:pPr>
              <a:lnSpc>
                <a:spcPct val="100000"/>
              </a:lnSpc>
              <a:spcBef>
                <a:spcPts val="0"/>
              </a:spcBef>
            </a:pPr>
            <a:endParaRPr lang="en-US" sz="2300" dirty="0"/>
          </a:p>
          <a:p>
            <a:pPr>
              <a:lnSpc>
                <a:spcPct val="100000"/>
              </a:lnSpc>
              <a:spcBef>
                <a:spcPts val="0"/>
              </a:spcBef>
            </a:pPr>
            <a:r>
              <a:rPr lang="en-US" sz="2300" b="1" dirty="0"/>
              <a:t>Method</a:t>
            </a:r>
          </a:p>
          <a:p>
            <a:pPr>
              <a:lnSpc>
                <a:spcPct val="100000"/>
              </a:lnSpc>
              <a:spcBef>
                <a:spcPts val="0"/>
              </a:spcBef>
            </a:pPr>
            <a:r>
              <a:rPr lang="en-US" sz="2200" dirty="0"/>
              <a:t>Place all the ingredients in the blender and blend till it is  completely smooth and silky! </a:t>
            </a:r>
          </a:p>
          <a:p>
            <a:pPr>
              <a:lnSpc>
                <a:spcPct val="100000"/>
              </a:lnSpc>
              <a:spcBef>
                <a:spcPts val="0"/>
              </a:spcBef>
            </a:pPr>
            <a:r>
              <a:rPr lang="en-US" sz="2200" dirty="0"/>
              <a:t> Enjoy</a:t>
            </a:r>
          </a:p>
          <a:p>
            <a:pPr>
              <a:lnSpc>
                <a:spcPct val="100000"/>
              </a:lnSpc>
              <a:spcBef>
                <a:spcPts val="0"/>
              </a:spcBef>
            </a:pPr>
            <a:endParaRPr lang="en-US" sz="2200" dirty="0"/>
          </a:p>
          <a:p>
            <a:r>
              <a:rPr lang="en-US" i="1" dirty="0"/>
              <a:t>Tip: </a:t>
            </a:r>
            <a:r>
              <a:rPr lang="en-US" i="1" dirty="0" err="1"/>
              <a:t>Maca</a:t>
            </a:r>
            <a:r>
              <a:rPr lang="en-US" i="1" dirty="0"/>
              <a:t> is a wonderful adaptogen from Peru. It has many health benefits, including supporting adrenal functions and balancing hormones. You can find this online and at health stores. Please always consult your MD if on any medication before adding any type of superfood. </a:t>
            </a:r>
          </a:p>
        </p:txBody>
      </p:sp>
      <p:sp>
        <p:nvSpPr>
          <p:cNvPr id="8" name="Date Placeholder 7">
            <a:extLst>
              <a:ext uri="{FF2B5EF4-FFF2-40B4-BE49-F238E27FC236}">
                <a16:creationId xmlns:a16="http://schemas.microsoft.com/office/drawing/2014/main" id="{B10C7A9E-B1D7-4285-8DD5-D28AFDC7B4F8}"/>
              </a:ext>
            </a:extLst>
          </p:cNvPr>
          <p:cNvSpPr>
            <a:spLocks noGrp="1"/>
          </p:cNvSpPr>
          <p:nvPr>
            <p:ph type="dt" sz="half" idx="2"/>
          </p:nvPr>
        </p:nvSpPr>
        <p:spPr/>
        <p:txBody>
          <a:bodyPr/>
          <a:lstStyle/>
          <a:p>
            <a:fld id="{5AF05980-54E0-4F3D-BAF3-4CE06FA77025}" type="datetime1">
              <a:rPr lang="en-US" smtClean="0"/>
              <a:pPr/>
              <a:t>1/7/22</a:t>
            </a:fld>
            <a:endParaRPr lang="en-US" dirty="0"/>
          </a:p>
        </p:txBody>
      </p:sp>
      <p:sp>
        <p:nvSpPr>
          <p:cNvPr id="9" name="Slide Number Placeholder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a:lstStyle/>
          <a:p>
            <a:fld id="{294A09A9-5501-47C1-A89A-A340965A2BE2}" type="slidenum">
              <a:rPr lang="en-US" smtClean="0"/>
              <a:pPr/>
              <a:t>10</a:t>
            </a:fld>
            <a:endParaRPr lang="en-US" dirty="0"/>
          </a:p>
        </p:txBody>
      </p:sp>
      <p:pic>
        <p:nvPicPr>
          <p:cNvPr id="4" name="Picture 3">
            <a:extLst>
              <a:ext uri="{FF2B5EF4-FFF2-40B4-BE49-F238E27FC236}">
                <a16:creationId xmlns:a16="http://schemas.microsoft.com/office/drawing/2014/main" id="{3652DDCD-B90E-44B6-8170-5030210CE56E}"/>
              </a:ext>
            </a:extLst>
          </p:cNvPr>
          <p:cNvPicPr>
            <a:picLocks noChangeAspect="1"/>
          </p:cNvPicPr>
          <p:nvPr/>
        </p:nvPicPr>
        <p:blipFill>
          <a:blip r:embed="rId2"/>
          <a:stretch>
            <a:fillRect/>
          </a:stretch>
        </p:blipFill>
        <p:spPr>
          <a:xfrm>
            <a:off x="7738110" y="777240"/>
            <a:ext cx="4126230" cy="5166360"/>
          </a:xfrm>
          <a:prstGeom prst="rect">
            <a:avLst/>
          </a:prstGeom>
        </p:spPr>
      </p:pic>
    </p:spTree>
    <p:extLst>
      <p:ext uri="{BB962C8B-B14F-4D97-AF65-F5344CB8AC3E}">
        <p14:creationId xmlns:p14="http://schemas.microsoft.com/office/powerpoint/2010/main" val="1056081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EC46ADB-55E5-43DA-8E91-C49412A33045}"/>
              </a:ext>
            </a:extLst>
          </p:cNvPr>
          <p:cNvSpPr>
            <a:spLocks noGrp="1"/>
          </p:cNvSpPr>
          <p:nvPr>
            <p:ph type="title"/>
          </p:nvPr>
        </p:nvSpPr>
        <p:spPr>
          <a:xfrm>
            <a:off x="133349" y="1"/>
            <a:ext cx="5962649" cy="1111348"/>
          </a:xfrm>
        </p:spPr>
        <p:txBody>
          <a:bodyPr/>
          <a:lstStyle/>
          <a:p>
            <a:r>
              <a:rPr lang="en-US" sz="3200" b="1" dirty="0"/>
              <a:t>Green Machine </a:t>
            </a:r>
            <a:endParaRPr lang="en-US" dirty="0"/>
          </a:p>
        </p:txBody>
      </p:sp>
      <p:sp>
        <p:nvSpPr>
          <p:cNvPr id="2" name="Text Placeholder 1">
            <a:extLst>
              <a:ext uri="{FF2B5EF4-FFF2-40B4-BE49-F238E27FC236}">
                <a16:creationId xmlns:a16="http://schemas.microsoft.com/office/drawing/2014/main" id="{C11A7FF5-E7DB-4462-BC64-12126BDC0DFB}"/>
              </a:ext>
            </a:extLst>
          </p:cNvPr>
          <p:cNvSpPr>
            <a:spLocks noGrp="1"/>
          </p:cNvSpPr>
          <p:nvPr>
            <p:ph type="body" sz="quarter" idx="11"/>
          </p:nvPr>
        </p:nvSpPr>
        <p:spPr>
          <a:xfrm>
            <a:off x="133350" y="628650"/>
            <a:ext cx="5962649" cy="5858331"/>
          </a:xfrm>
        </p:spPr>
        <p:txBody>
          <a:bodyPr>
            <a:normAutofit/>
          </a:bodyPr>
          <a:lstStyle/>
          <a:p>
            <a:r>
              <a:rPr lang="en-US" sz="2300" b="1" dirty="0"/>
              <a:t>Ingredients</a:t>
            </a:r>
          </a:p>
          <a:p>
            <a:pPr>
              <a:lnSpc>
                <a:spcPct val="100000"/>
              </a:lnSpc>
              <a:spcBef>
                <a:spcPts val="0"/>
              </a:spcBef>
            </a:pPr>
            <a:r>
              <a:rPr lang="en-US" dirty="0"/>
              <a:t>2 frozen bananas</a:t>
            </a:r>
          </a:p>
          <a:p>
            <a:pPr>
              <a:lnSpc>
                <a:spcPct val="100000"/>
              </a:lnSpc>
              <a:spcBef>
                <a:spcPts val="0"/>
              </a:spcBef>
            </a:pPr>
            <a:r>
              <a:rPr lang="en-US" dirty="0"/>
              <a:t>100g (1/2 cup)  frozen mix of pineapple, mango and papaya </a:t>
            </a:r>
            <a:br>
              <a:rPr lang="en-US" dirty="0"/>
            </a:br>
            <a:r>
              <a:rPr lang="en-US" dirty="0"/>
              <a:t>1 green apple </a:t>
            </a:r>
          </a:p>
          <a:p>
            <a:pPr>
              <a:lnSpc>
                <a:spcPct val="100000"/>
              </a:lnSpc>
              <a:spcBef>
                <a:spcPts val="0"/>
              </a:spcBef>
            </a:pPr>
            <a:r>
              <a:rPr lang="en-US" dirty="0"/>
              <a:t>1 Kiwi (peeled)</a:t>
            </a:r>
          </a:p>
          <a:p>
            <a:pPr>
              <a:lnSpc>
                <a:spcPct val="100000"/>
              </a:lnSpc>
              <a:spcBef>
                <a:spcPts val="0"/>
              </a:spcBef>
            </a:pPr>
            <a:r>
              <a:rPr lang="en-US" dirty="0"/>
              <a:t>1 thump ginger (peeled)</a:t>
            </a:r>
          </a:p>
          <a:p>
            <a:pPr>
              <a:lnSpc>
                <a:spcPct val="100000"/>
              </a:lnSpc>
              <a:spcBef>
                <a:spcPts val="0"/>
              </a:spcBef>
            </a:pPr>
            <a:r>
              <a:rPr lang="en-US" dirty="0"/>
              <a:t>1 slice of orange (peeled)</a:t>
            </a:r>
          </a:p>
          <a:p>
            <a:pPr>
              <a:lnSpc>
                <a:spcPct val="100000"/>
              </a:lnSpc>
              <a:spcBef>
                <a:spcPts val="0"/>
              </a:spcBef>
            </a:pPr>
            <a:r>
              <a:rPr lang="en-US" dirty="0"/>
              <a:t>1 cup of spinach</a:t>
            </a:r>
          </a:p>
          <a:p>
            <a:pPr>
              <a:lnSpc>
                <a:spcPct val="100000"/>
              </a:lnSpc>
              <a:spcBef>
                <a:spcPts val="0"/>
              </a:spcBef>
            </a:pPr>
            <a:r>
              <a:rPr lang="en-US" dirty="0"/>
              <a:t>½ tsp cinnamon </a:t>
            </a:r>
            <a:br>
              <a:rPr lang="en-US" dirty="0"/>
            </a:br>
            <a:r>
              <a:rPr lang="en-US" dirty="0"/>
              <a:t>250ml (8oz) coconut water </a:t>
            </a:r>
          </a:p>
          <a:p>
            <a:pPr>
              <a:lnSpc>
                <a:spcPct val="100000"/>
              </a:lnSpc>
              <a:spcBef>
                <a:spcPts val="0"/>
              </a:spcBef>
            </a:pPr>
            <a:endParaRPr lang="en-US" sz="2300" dirty="0"/>
          </a:p>
          <a:p>
            <a:pPr>
              <a:lnSpc>
                <a:spcPct val="100000"/>
              </a:lnSpc>
              <a:spcBef>
                <a:spcPts val="0"/>
              </a:spcBef>
            </a:pPr>
            <a:r>
              <a:rPr lang="en-US" sz="2300" b="1" dirty="0"/>
              <a:t>Method</a:t>
            </a:r>
          </a:p>
          <a:p>
            <a:pPr>
              <a:lnSpc>
                <a:spcPct val="100000"/>
              </a:lnSpc>
              <a:spcBef>
                <a:spcPts val="0"/>
              </a:spcBef>
            </a:pPr>
            <a:r>
              <a:rPr lang="en-US" dirty="0"/>
              <a:t>Place all the ingredients in the blender and blend till it is  completely smooth and silky! </a:t>
            </a:r>
          </a:p>
          <a:p>
            <a:pPr>
              <a:lnSpc>
                <a:spcPct val="100000"/>
              </a:lnSpc>
              <a:spcBef>
                <a:spcPts val="0"/>
              </a:spcBef>
            </a:pPr>
            <a:r>
              <a:rPr lang="en-US" dirty="0"/>
              <a:t> Enjoy</a:t>
            </a:r>
          </a:p>
          <a:p>
            <a:pPr>
              <a:lnSpc>
                <a:spcPct val="100000"/>
              </a:lnSpc>
              <a:spcBef>
                <a:spcPts val="0"/>
              </a:spcBef>
            </a:pPr>
            <a:endParaRPr lang="en-US" sz="2300" dirty="0"/>
          </a:p>
        </p:txBody>
      </p:sp>
      <p:sp>
        <p:nvSpPr>
          <p:cNvPr id="8" name="Date Placeholder 7">
            <a:extLst>
              <a:ext uri="{FF2B5EF4-FFF2-40B4-BE49-F238E27FC236}">
                <a16:creationId xmlns:a16="http://schemas.microsoft.com/office/drawing/2014/main" id="{B10C7A9E-B1D7-4285-8DD5-D28AFDC7B4F8}"/>
              </a:ext>
            </a:extLst>
          </p:cNvPr>
          <p:cNvSpPr>
            <a:spLocks noGrp="1"/>
          </p:cNvSpPr>
          <p:nvPr>
            <p:ph type="dt" sz="half" idx="2"/>
          </p:nvPr>
        </p:nvSpPr>
        <p:spPr/>
        <p:txBody>
          <a:bodyPr/>
          <a:lstStyle/>
          <a:p>
            <a:fld id="{5AF05980-54E0-4F3D-BAF3-4CE06FA77025}" type="datetime1">
              <a:rPr lang="en-US" smtClean="0"/>
              <a:pPr/>
              <a:t>1/7/22</a:t>
            </a:fld>
            <a:endParaRPr lang="en-US" dirty="0"/>
          </a:p>
        </p:txBody>
      </p:sp>
      <p:sp>
        <p:nvSpPr>
          <p:cNvPr id="9" name="Slide Number Placeholder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a:lstStyle/>
          <a:p>
            <a:fld id="{294A09A9-5501-47C1-A89A-A340965A2BE2}" type="slidenum">
              <a:rPr lang="en-US" smtClean="0"/>
              <a:pPr/>
              <a:t>11</a:t>
            </a:fld>
            <a:endParaRPr lang="en-US" dirty="0"/>
          </a:p>
        </p:txBody>
      </p:sp>
      <p:pic>
        <p:nvPicPr>
          <p:cNvPr id="4" name="Picture 3">
            <a:extLst>
              <a:ext uri="{FF2B5EF4-FFF2-40B4-BE49-F238E27FC236}">
                <a16:creationId xmlns:a16="http://schemas.microsoft.com/office/drawing/2014/main" id="{3652DDCD-B90E-44B6-8170-5030210CE56E}"/>
              </a:ext>
            </a:extLst>
          </p:cNvPr>
          <p:cNvPicPr>
            <a:picLocks noChangeAspect="1"/>
          </p:cNvPicPr>
          <p:nvPr/>
        </p:nvPicPr>
        <p:blipFill>
          <a:blip r:embed="rId2"/>
          <a:stretch>
            <a:fillRect/>
          </a:stretch>
        </p:blipFill>
        <p:spPr>
          <a:xfrm>
            <a:off x="7052310" y="822960"/>
            <a:ext cx="4903470" cy="5040630"/>
          </a:xfrm>
          <a:prstGeom prst="rect">
            <a:avLst/>
          </a:prstGeom>
        </p:spPr>
      </p:pic>
    </p:spTree>
    <p:extLst>
      <p:ext uri="{BB962C8B-B14F-4D97-AF65-F5344CB8AC3E}">
        <p14:creationId xmlns:p14="http://schemas.microsoft.com/office/powerpoint/2010/main" val="4243483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EC46ADB-55E5-43DA-8E91-C49412A33045}"/>
              </a:ext>
            </a:extLst>
          </p:cNvPr>
          <p:cNvSpPr>
            <a:spLocks noGrp="1"/>
          </p:cNvSpPr>
          <p:nvPr>
            <p:ph type="title"/>
          </p:nvPr>
        </p:nvSpPr>
        <p:spPr>
          <a:xfrm>
            <a:off x="133349" y="1"/>
            <a:ext cx="5962649" cy="1111348"/>
          </a:xfrm>
        </p:spPr>
        <p:txBody>
          <a:bodyPr/>
          <a:lstStyle/>
          <a:p>
            <a:r>
              <a:rPr lang="en-US" sz="3200" b="1" dirty="0"/>
              <a:t>Mango </a:t>
            </a:r>
            <a:r>
              <a:rPr lang="en-US" sz="3200" b="1" dirty="0" err="1"/>
              <a:t>Bango</a:t>
            </a:r>
            <a:r>
              <a:rPr lang="en-US" sz="3200" b="1" dirty="0"/>
              <a:t> Smoothie </a:t>
            </a:r>
            <a:endParaRPr lang="en-US" dirty="0"/>
          </a:p>
        </p:txBody>
      </p:sp>
      <p:sp>
        <p:nvSpPr>
          <p:cNvPr id="2" name="Text Placeholder 1">
            <a:extLst>
              <a:ext uri="{FF2B5EF4-FFF2-40B4-BE49-F238E27FC236}">
                <a16:creationId xmlns:a16="http://schemas.microsoft.com/office/drawing/2014/main" id="{C11A7FF5-E7DB-4462-BC64-12126BDC0DFB}"/>
              </a:ext>
            </a:extLst>
          </p:cNvPr>
          <p:cNvSpPr>
            <a:spLocks noGrp="1"/>
          </p:cNvSpPr>
          <p:nvPr>
            <p:ph type="body" sz="quarter" idx="11"/>
          </p:nvPr>
        </p:nvSpPr>
        <p:spPr>
          <a:xfrm>
            <a:off x="133350" y="628650"/>
            <a:ext cx="5962649" cy="5858331"/>
          </a:xfrm>
        </p:spPr>
        <p:txBody>
          <a:bodyPr>
            <a:normAutofit/>
          </a:bodyPr>
          <a:lstStyle/>
          <a:p>
            <a:r>
              <a:rPr lang="en-US" sz="2300" b="1" dirty="0"/>
              <a:t>Ingredients</a:t>
            </a:r>
          </a:p>
          <a:p>
            <a:pPr>
              <a:lnSpc>
                <a:spcPct val="100000"/>
              </a:lnSpc>
              <a:spcBef>
                <a:spcPts val="0"/>
              </a:spcBef>
            </a:pPr>
            <a:r>
              <a:rPr lang="en-US" dirty="0"/>
              <a:t>2 frozen bananas</a:t>
            </a:r>
          </a:p>
          <a:p>
            <a:pPr>
              <a:lnSpc>
                <a:spcPct val="100000"/>
              </a:lnSpc>
              <a:spcBef>
                <a:spcPts val="0"/>
              </a:spcBef>
            </a:pPr>
            <a:r>
              <a:rPr lang="en-US" dirty="0"/>
              <a:t>1 frozen mango (cut in cubes)</a:t>
            </a:r>
            <a:br>
              <a:rPr lang="en-US" dirty="0"/>
            </a:br>
            <a:r>
              <a:rPr lang="en-US" dirty="0"/>
              <a:t>1 green apple </a:t>
            </a:r>
          </a:p>
          <a:p>
            <a:pPr>
              <a:lnSpc>
                <a:spcPct val="100000"/>
              </a:lnSpc>
              <a:spcBef>
                <a:spcPts val="0"/>
              </a:spcBef>
            </a:pPr>
            <a:r>
              <a:rPr lang="en-US" dirty="0"/>
              <a:t>½  tsp  of grated ginger</a:t>
            </a:r>
          </a:p>
          <a:p>
            <a:pPr>
              <a:lnSpc>
                <a:spcPct val="100000"/>
              </a:lnSpc>
              <a:spcBef>
                <a:spcPts val="0"/>
              </a:spcBef>
            </a:pPr>
            <a:r>
              <a:rPr lang="en-US" dirty="0"/>
              <a:t>½ lime’s juice</a:t>
            </a:r>
          </a:p>
          <a:p>
            <a:pPr>
              <a:lnSpc>
                <a:spcPct val="100000"/>
              </a:lnSpc>
              <a:spcBef>
                <a:spcPts val="0"/>
              </a:spcBef>
            </a:pPr>
            <a:r>
              <a:rPr lang="en-US" dirty="0"/>
              <a:t>½ tsp cinnamon </a:t>
            </a:r>
          </a:p>
          <a:p>
            <a:pPr>
              <a:lnSpc>
                <a:spcPct val="100000"/>
              </a:lnSpc>
              <a:spcBef>
                <a:spcPts val="0"/>
              </a:spcBef>
            </a:pPr>
            <a:r>
              <a:rPr lang="en-US" dirty="0"/>
              <a:t>A few leaves of fresh mint to taste </a:t>
            </a:r>
            <a:br>
              <a:rPr lang="en-US" dirty="0"/>
            </a:br>
            <a:r>
              <a:rPr lang="en-US" dirty="0"/>
              <a:t>250ml (8oz) coconut water or coconut milk for more creaminess</a:t>
            </a:r>
          </a:p>
          <a:p>
            <a:pPr>
              <a:lnSpc>
                <a:spcPct val="100000"/>
              </a:lnSpc>
              <a:spcBef>
                <a:spcPts val="0"/>
              </a:spcBef>
            </a:pPr>
            <a:endParaRPr lang="en-US" sz="2300" dirty="0"/>
          </a:p>
          <a:p>
            <a:pPr>
              <a:lnSpc>
                <a:spcPct val="100000"/>
              </a:lnSpc>
              <a:spcBef>
                <a:spcPts val="0"/>
              </a:spcBef>
            </a:pPr>
            <a:r>
              <a:rPr lang="en-US" sz="2300" b="1" dirty="0"/>
              <a:t>Method</a:t>
            </a:r>
          </a:p>
          <a:p>
            <a:pPr>
              <a:lnSpc>
                <a:spcPct val="100000"/>
              </a:lnSpc>
              <a:spcBef>
                <a:spcPts val="0"/>
              </a:spcBef>
            </a:pPr>
            <a:r>
              <a:rPr lang="en-US" dirty="0"/>
              <a:t>Place all the ingredients in the blender and blend till it is  completely smooth and silky! </a:t>
            </a:r>
          </a:p>
          <a:p>
            <a:pPr>
              <a:lnSpc>
                <a:spcPct val="100000"/>
              </a:lnSpc>
              <a:spcBef>
                <a:spcPts val="0"/>
              </a:spcBef>
            </a:pPr>
            <a:r>
              <a:rPr lang="en-US" dirty="0"/>
              <a:t> Enjoy</a:t>
            </a:r>
          </a:p>
          <a:p>
            <a:pPr>
              <a:lnSpc>
                <a:spcPct val="100000"/>
              </a:lnSpc>
              <a:spcBef>
                <a:spcPts val="0"/>
              </a:spcBef>
            </a:pPr>
            <a:endParaRPr lang="en-US" sz="2300" dirty="0"/>
          </a:p>
        </p:txBody>
      </p:sp>
      <p:sp>
        <p:nvSpPr>
          <p:cNvPr id="8" name="Date Placeholder 7">
            <a:extLst>
              <a:ext uri="{FF2B5EF4-FFF2-40B4-BE49-F238E27FC236}">
                <a16:creationId xmlns:a16="http://schemas.microsoft.com/office/drawing/2014/main" id="{B10C7A9E-B1D7-4285-8DD5-D28AFDC7B4F8}"/>
              </a:ext>
            </a:extLst>
          </p:cNvPr>
          <p:cNvSpPr>
            <a:spLocks noGrp="1"/>
          </p:cNvSpPr>
          <p:nvPr>
            <p:ph type="dt" sz="half" idx="2"/>
          </p:nvPr>
        </p:nvSpPr>
        <p:spPr/>
        <p:txBody>
          <a:bodyPr/>
          <a:lstStyle/>
          <a:p>
            <a:fld id="{5AF05980-54E0-4F3D-BAF3-4CE06FA77025}" type="datetime1">
              <a:rPr lang="en-US" smtClean="0"/>
              <a:pPr/>
              <a:t>1/7/22</a:t>
            </a:fld>
            <a:endParaRPr lang="en-US" dirty="0"/>
          </a:p>
        </p:txBody>
      </p:sp>
      <p:sp>
        <p:nvSpPr>
          <p:cNvPr id="9" name="Slide Number Placeholder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a:lstStyle/>
          <a:p>
            <a:fld id="{294A09A9-5501-47C1-A89A-A340965A2BE2}" type="slidenum">
              <a:rPr lang="en-US" smtClean="0"/>
              <a:pPr/>
              <a:t>12</a:t>
            </a:fld>
            <a:endParaRPr lang="en-US" dirty="0"/>
          </a:p>
        </p:txBody>
      </p:sp>
      <p:pic>
        <p:nvPicPr>
          <p:cNvPr id="4" name="Picture 3">
            <a:extLst>
              <a:ext uri="{FF2B5EF4-FFF2-40B4-BE49-F238E27FC236}">
                <a16:creationId xmlns:a16="http://schemas.microsoft.com/office/drawing/2014/main" id="{3652DDCD-B90E-44B6-8170-5030210CE56E}"/>
              </a:ext>
            </a:extLst>
          </p:cNvPr>
          <p:cNvPicPr>
            <a:picLocks noChangeAspect="1"/>
          </p:cNvPicPr>
          <p:nvPr/>
        </p:nvPicPr>
        <p:blipFill>
          <a:blip r:embed="rId2"/>
          <a:stretch>
            <a:fillRect/>
          </a:stretch>
        </p:blipFill>
        <p:spPr>
          <a:xfrm>
            <a:off x="7052310" y="1111348"/>
            <a:ext cx="4903470" cy="4626511"/>
          </a:xfrm>
          <a:prstGeom prst="rect">
            <a:avLst/>
          </a:prstGeom>
        </p:spPr>
      </p:pic>
    </p:spTree>
    <p:extLst>
      <p:ext uri="{BB962C8B-B14F-4D97-AF65-F5344CB8AC3E}">
        <p14:creationId xmlns:p14="http://schemas.microsoft.com/office/powerpoint/2010/main" val="3480254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EC46ADB-55E5-43DA-8E91-C49412A33045}"/>
              </a:ext>
            </a:extLst>
          </p:cNvPr>
          <p:cNvSpPr>
            <a:spLocks noGrp="1"/>
          </p:cNvSpPr>
          <p:nvPr>
            <p:ph type="title"/>
          </p:nvPr>
        </p:nvSpPr>
        <p:spPr>
          <a:xfrm>
            <a:off x="133349" y="1"/>
            <a:ext cx="5962649" cy="1111348"/>
          </a:xfrm>
        </p:spPr>
        <p:txBody>
          <a:bodyPr/>
          <a:lstStyle/>
          <a:p>
            <a:r>
              <a:rPr lang="en-US" sz="3200" b="1" dirty="0"/>
              <a:t>Anti-inflammatory Smoothie </a:t>
            </a:r>
            <a:endParaRPr lang="en-US" dirty="0"/>
          </a:p>
        </p:txBody>
      </p:sp>
      <p:sp>
        <p:nvSpPr>
          <p:cNvPr id="2" name="Text Placeholder 1">
            <a:extLst>
              <a:ext uri="{FF2B5EF4-FFF2-40B4-BE49-F238E27FC236}">
                <a16:creationId xmlns:a16="http://schemas.microsoft.com/office/drawing/2014/main" id="{C11A7FF5-E7DB-4462-BC64-12126BDC0DFB}"/>
              </a:ext>
            </a:extLst>
          </p:cNvPr>
          <p:cNvSpPr>
            <a:spLocks noGrp="1"/>
          </p:cNvSpPr>
          <p:nvPr>
            <p:ph type="body" sz="quarter" idx="11"/>
          </p:nvPr>
        </p:nvSpPr>
        <p:spPr>
          <a:xfrm>
            <a:off x="133350" y="628650"/>
            <a:ext cx="5962649" cy="5858331"/>
          </a:xfrm>
        </p:spPr>
        <p:txBody>
          <a:bodyPr>
            <a:normAutofit/>
          </a:bodyPr>
          <a:lstStyle/>
          <a:p>
            <a:r>
              <a:rPr lang="en-US" sz="2300" b="1" dirty="0"/>
              <a:t>Ingredients</a:t>
            </a:r>
          </a:p>
          <a:p>
            <a:pPr>
              <a:lnSpc>
                <a:spcPct val="100000"/>
              </a:lnSpc>
              <a:spcBef>
                <a:spcPts val="0"/>
              </a:spcBef>
            </a:pPr>
            <a:r>
              <a:rPr lang="en-US" dirty="0"/>
              <a:t>2 frozen bananas</a:t>
            </a:r>
          </a:p>
          <a:p>
            <a:pPr>
              <a:lnSpc>
                <a:spcPct val="100000"/>
              </a:lnSpc>
              <a:spcBef>
                <a:spcPts val="0"/>
              </a:spcBef>
            </a:pPr>
            <a:r>
              <a:rPr lang="en-US" dirty="0"/>
              <a:t>100g (1/2 cup)  frozen pineapple</a:t>
            </a:r>
            <a:br>
              <a:rPr lang="en-US" dirty="0"/>
            </a:br>
            <a:r>
              <a:rPr lang="en-US" dirty="0"/>
              <a:t>1 tsp turmeric powder</a:t>
            </a:r>
          </a:p>
          <a:p>
            <a:pPr>
              <a:lnSpc>
                <a:spcPct val="100000"/>
              </a:lnSpc>
              <a:spcBef>
                <a:spcPts val="0"/>
              </a:spcBef>
            </a:pPr>
            <a:r>
              <a:rPr lang="en-US" dirty="0"/>
              <a:t>½ tsp cinnamon </a:t>
            </a:r>
          </a:p>
          <a:p>
            <a:pPr>
              <a:lnSpc>
                <a:spcPct val="100000"/>
              </a:lnSpc>
              <a:spcBef>
                <a:spcPts val="0"/>
              </a:spcBef>
            </a:pPr>
            <a:r>
              <a:rPr lang="en-US" dirty="0"/>
              <a:t>¼ tsp black pepper </a:t>
            </a:r>
            <a:br>
              <a:rPr lang="en-US" dirty="0"/>
            </a:br>
            <a:r>
              <a:rPr lang="en-US" dirty="0"/>
              <a:t>250ml (8oz) plant based milk of choice </a:t>
            </a:r>
          </a:p>
          <a:p>
            <a:pPr>
              <a:lnSpc>
                <a:spcPct val="100000"/>
              </a:lnSpc>
              <a:spcBef>
                <a:spcPts val="0"/>
              </a:spcBef>
            </a:pPr>
            <a:endParaRPr lang="en-US" dirty="0"/>
          </a:p>
          <a:p>
            <a:pPr>
              <a:lnSpc>
                <a:spcPct val="100000"/>
              </a:lnSpc>
              <a:spcBef>
                <a:spcPts val="0"/>
              </a:spcBef>
            </a:pPr>
            <a:r>
              <a:rPr lang="en-US" dirty="0"/>
              <a:t>Optional: top with desiccated coconut </a:t>
            </a:r>
          </a:p>
          <a:p>
            <a:pPr>
              <a:lnSpc>
                <a:spcPct val="100000"/>
              </a:lnSpc>
              <a:spcBef>
                <a:spcPts val="0"/>
              </a:spcBef>
            </a:pPr>
            <a:endParaRPr lang="en-US" sz="2300" dirty="0"/>
          </a:p>
          <a:p>
            <a:pPr>
              <a:lnSpc>
                <a:spcPct val="100000"/>
              </a:lnSpc>
              <a:spcBef>
                <a:spcPts val="0"/>
              </a:spcBef>
            </a:pPr>
            <a:r>
              <a:rPr lang="en-US" sz="2300" b="1" dirty="0"/>
              <a:t>Method</a:t>
            </a:r>
          </a:p>
          <a:p>
            <a:pPr>
              <a:lnSpc>
                <a:spcPct val="100000"/>
              </a:lnSpc>
              <a:spcBef>
                <a:spcPts val="0"/>
              </a:spcBef>
            </a:pPr>
            <a:r>
              <a:rPr lang="en-US" dirty="0"/>
              <a:t>Place all the ingredients in the blender and blend till it is  completely smooth and silky! </a:t>
            </a:r>
          </a:p>
          <a:p>
            <a:pPr>
              <a:lnSpc>
                <a:spcPct val="100000"/>
              </a:lnSpc>
              <a:spcBef>
                <a:spcPts val="0"/>
              </a:spcBef>
            </a:pPr>
            <a:r>
              <a:rPr lang="en-US" dirty="0"/>
              <a:t> Enjoy</a:t>
            </a:r>
          </a:p>
          <a:p>
            <a:pPr>
              <a:lnSpc>
                <a:spcPct val="100000"/>
              </a:lnSpc>
              <a:spcBef>
                <a:spcPts val="0"/>
              </a:spcBef>
            </a:pPr>
            <a:endParaRPr lang="en-US" sz="2300" dirty="0"/>
          </a:p>
        </p:txBody>
      </p:sp>
      <p:sp>
        <p:nvSpPr>
          <p:cNvPr id="8" name="Date Placeholder 7">
            <a:extLst>
              <a:ext uri="{FF2B5EF4-FFF2-40B4-BE49-F238E27FC236}">
                <a16:creationId xmlns:a16="http://schemas.microsoft.com/office/drawing/2014/main" id="{B10C7A9E-B1D7-4285-8DD5-D28AFDC7B4F8}"/>
              </a:ext>
            </a:extLst>
          </p:cNvPr>
          <p:cNvSpPr>
            <a:spLocks noGrp="1"/>
          </p:cNvSpPr>
          <p:nvPr>
            <p:ph type="dt" sz="half" idx="2"/>
          </p:nvPr>
        </p:nvSpPr>
        <p:spPr/>
        <p:txBody>
          <a:bodyPr/>
          <a:lstStyle/>
          <a:p>
            <a:fld id="{5AF05980-54E0-4F3D-BAF3-4CE06FA77025}" type="datetime1">
              <a:rPr lang="en-US" smtClean="0"/>
              <a:pPr/>
              <a:t>1/7/22</a:t>
            </a:fld>
            <a:endParaRPr lang="en-US" dirty="0"/>
          </a:p>
        </p:txBody>
      </p:sp>
      <p:sp>
        <p:nvSpPr>
          <p:cNvPr id="9" name="Slide Number Placeholder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a:lstStyle/>
          <a:p>
            <a:fld id="{294A09A9-5501-47C1-A89A-A340965A2BE2}" type="slidenum">
              <a:rPr lang="en-US" smtClean="0"/>
              <a:pPr/>
              <a:t>13</a:t>
            </a:fld>
            <a:endParaRPr lang="en-US" dirty="0"/>
          </a:p>
        </p:txBody>
      </p:sp>
      <p:pic>
        <p:nvPicPr>
          <p:cNvPr id="4" name="Picture 3">
            <a:extLst>
              <a:ext uri="{FF2B5EF4-FFF2-40B4-BE49-F238E27FC236}">
                <a16:creationId xmlns:a16="http://schemas.microsoft.com/office/drawing/2014/main" id="{3652DDCD-B90E-44B6-8170-5030210CE56E}"/>
              </a:ext>
            </a:extLst>
          </p:cNvPr>
          <p:cNvPicPr>
            <a:picLocks noChangeAspect="1"/>
          </p:cNvPicPr>
          <p:nvPr/>
        </p:nvPicPr>
        <p:blipFill>
          <a:blip r:embed="rId2"/>
          <a:stretch>
            <a:fillRect/>
          </a:stretch>
        </p:blipFill>
        <p:spPr>
          <a:xfrm>
            <a:off x="7166610" y="1028700"/>
            <a:ext cx="4789170" cy="4903470"/>
          </a:xfrm>
          <a:prstGeom prst="rect">
            <a:avLst/>
          </a:prstGeom>
        </p:spPr>
      </p:pic>
    </p:spTree>
    <p:extLst>
      <p:ext uri="{BB962C8B-B14F-4D97-AF65-F5344CB8AC3E}">
        <p14:creationId xmlns:p14="http://schemas.microsoft.com/office/powerpoint/2010/main" val="3639901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392D1B9-D020-A54F-9570-96A57B51A416}"/>
              </a:ext>
            </a:extLst>
          </p:cNvPr>
          <p:cNvPicPr>
            <a:picLocks noChangeAspect="1"/>
          </p:cNvPicPr>
          <p:nvPr/>
        </p:nvPicPr>
        <p:blipFill rotWithShape="1">
          <a:blip r:embed="rId3"/>
          <a:srcRect l="17711" t="14885" r="16716" b="15083"/>
          <a:stretch/>
        </p:blipFill>
        <p:spPr>
          <a:xfrm>
            <a:off x="515009" y="3492708"/>
            <a:ext cx="519312" cy="401483"/>
          </a:xfrm>
          <a:prstGeom prst="rect">
            <a:avLst/>
          </a:prstGeom>
        </p:spPr>
      </p:pic>
      <p:sp>
        <p:nvSpPr>
          <p:cNvPr id="4" name="Title 3">
            <a:extLst>
              <a:ext uri="{FF2B5EF4-FFF2-40B4-BE49-F238E27FC236}">
                <a16:creationId xmlns:a16="http://schemas.microsoft.com/office/drawing/2014/main" id="{88467C95-DF23-40B9-B265-2E6F3DE29030}"/>
              </a:ext>
            </a:extLst>
          </p:cNvPr>
          <p:cNvSpPr>
            <a:spLocks noGrp="1"/>
          </p:cNvSpPr>
          <p:nvPr>
            <p:ph type="title"/>
          </p:nvPr>
        </p:nvSpPr>
        <p:spPr>
          <a:xfrm>
            <a:off x="370449" y="665162"/>
            <a:ext cx="6704908" cy="5885540"/>
          </a:xfrm>
        </p:spPr>
        <p:txBody>
          <a:bodyPr>
            <a:noAutofit/>
          </a:bodyPr>
          <a:lstStyle/>
          <a:p>
            <a:r>
              <a:rPr lang="it-IT" sz="3200" b="1" dirty="0">
                <a:solidFill>
                  <a:srgbClr val="7030A0"/>
                </a:solidFill>
              </a:rPr>
              <a:t>                          </a:t>
            </a:r>
            <a:r>
              <a:rPr lang="it-IT" sz="3200" b="1" dirty="0" err="1">
                <a:solidFill>
                  <a:srgbClr val="7030A0"/>
                </a:solidFill>
              </a:rPr>
              <a:t>Thank</a:t>
            </a:r>
            <a:r>
              <a:rPr lang="it-IT" sz="3200" b="1" dirty="0">
                <a:solidFill>
                  <a:srgbClr val="7030A0"/>
                </a:solidFill>
              </a:rPr>
              <a:t> </a:t>
            </a:r>
            <a:r>
              <a:rPr lang="it-IT" sz="3200" b="1" dirty="0" err="1">
                <a:solidFill>
                  <a:srgbClr val="7030A0"/>
                </a:solidFill>
              </a:rPr>
              <a:t>You</a:t>
            </a:r>
            <a:r>
              <a:rPr lang="it-IT" sz="3200" b="1" dirty="0">
                <a:solidFill>
                  <a:srgbClr val="7030A0"/>
                </a:solidFill>
              </a:rPr>
              <a:t> </a:t>
            </a:r>
            <a:br>
              <a:rPr lang="it-IT" sz="3200" b="1" dirty="0">
                <a:solidFill>
                  <a:srgbClr val="7030A0"/>
                </a:solidFill>
              </a:rPr>
            </a:br>
            <a:br>
              <a:rPr lang="it-IT" sz="3200" dirty="0">
                <a:solidFill>
                  <a:srgbClr val="7030A0"/>
                </a:solidFill>
              </a:rPr>
            </a:br>
            <a:r>
              <a:rPr lang="en-US" sz="2000" dirty="0">
                <a:solidFill>
                  <a:schemeClr val="bg1">
                    <a:lumMod val="95000"/>
                    <a:lumOff val="5000"/>
                  </a:schemeClr>
                </a:solidFill>
              </a:rPr>
              <a:t>Thank you taking part in this loving week of Snacks to Smoothie Swap! I am excited to receiving feedback and of course, if you have any question, don’t hesitate to getting in touch.</a:t>
            </a:r>
            <a:br>
              <a:rPr lang="en-US" sz="2000" dirty="0">
                <a:solidFill>
                  <a:schemeClr val="bg1">
                    <a:lumMod val="95000"/>
                    <a:lumOff val="5000"/>
                  </a:schemeClr>
                </a:solidFill>
              </a:rPr>
            </a:br>
            <a:r>
              <a:rPr lang="en-US" sz="2000" dirty="0">
                <a:solidFill>
                  <a:schemeClr val="bg1">
                    <a:lumMod val="95000"/>
                    <a:lumOff val="5000"/>
                  </a:schemeClr>
                </a:solidFill>
              </a:rPr>
              <a:t>Love &amp; Health </a:t>
            </a:r>
            <a:br>
              <a:rPr lang="en-US" dirty="0">
                <a:solidFill>
                  <a:srgbClr val="7030A0"/>
                </a:solidFill>
              </a:rPr>
            </a:br>
            <a:r>
              <a:rPr lang="en-US" dirty="0">
                <a:solidFill>
                  <a:srgbClr val="7030A0"/>
                </a:solidFill>
              </a:rPr>
              <a:t>    </a:t>
            </a:r>
            <a:r>
              <a:rPr lang="en-US" sz="2000" dirty="0">
                <a:solidFill>
                  <a:schemeClr val="bg1">
                    <a:lumMod val="95000"/>
                    <a:lumOff val="5000"/>
                  </a:schemeClr>
                </a:solidFill>
              </a:rPr>
              <a:t>@</a:t>
            </a:r>
            <a:r>
              <a:rPr lang="en-US" sz="2000" dirty="0" err="1">
                <a:solidFill>
                  <a:schemeClr val="bg1">
                    <a:lumMod val="95000"/>
                    <a:lumOff val="5000"/>
                  </a:schemeClr>
                </a:solidFill>
              </a:rPr>
              <a:t>liveleanhealth</a:t>
            </a:r>
            <a:br>
              <a:rPr lang="en-US" sz="2000" dirty="0">
                <a:solidFill>
                  <a:schemeClr val="bg1">
                    <a:lumMod val="95000"/>
                    <a:lumOff val="5000"/>
                  </a:schemeClr>
                </a:solidFill>
              </a:rPr>
            </a:br>
            <a:r>
              <a:rPr lang="en-US" sz="2000" dirty="0">
                <a:solidFill>
                  <a:schemeClr val="bg1">
                    <a:lumMod val="95000"/>
                    <a:lumOff val="5000"/>
                  </a:schemeClr>
                </a:solidFill>
              </a:rPr>
              <a:t>               </a:t>
            </a:r>
            <a:br>
              <a:rPr lang="en-US" sz="2000" dirty="0">
                <a:solidFill>
                  <a:schemeClr val="bg1">
                    <a:lumMod val="95000"/>
                    <a:lumOff val="5000"/>
                  </a:schemeClr>
                </a:solidFill>
              </a:rPr>
            </a:br>
            <a:r>
              <a:rPr lang="en-US" sz="2000" dirty="0">
                <a:solidFill>
                  <a:schemeClr val="bg1">
                    <a:lumMod val="95000"/>
                    <a:lumOff val="5000"/>
                  </a:schemeClr>
                </a:solidFill>
              </a:rPr>
              <a:t>               </a:t>
            </a:r>
            <a:r>
              <a:rPr lang="en-US" sz="2000" dirty="0" err="1">
                <a:solidFill>
                  <a:schemeClr val="bg1">
                    <a:lumMod val="95000"/>
                    <a:lumOff val="5000"/>
                  </a:schemeClr>
                </a:solidFill>
              </a:rPr>
              <a:t>Chantal@liveleanhealth.com</a:t>
            </a:r>
            <a:br>
              <a:rPr lang="en-US" dirty="0">
                <a:solidFill>
                  <a:srgbClr val="7030A0"/>
                </a:solidFill>
              </a:rPr>
            </a:br>
            <a:endParaRPr lang="en-US" dirty="0">
              <a:solidFill>
                <a:srgbClr val="7030A0"/>
              </a:solidFill>
            </a:endParaRPr>
          </a:p>
        </p:txBody>
      </p:sp>
      <p:pic>
        <p:nvPicPr>
          <p:cNvPr id="7" name="Picture Placeholder 6">
            <a:extLst>
              <a:ext uri="{FF2B5EF4-FFF2-40B4-BE49-F238E27FC236}">
                <a16:creationId xmlns:a16="http://schemas.microsoft.com/office/drawing/2014/main" id="{EAA73664-A8A4-1742-A3D6-6D400592EED9}"/>
              </a:ext>
            </a:extLst>
          </p:cNvPr>
          <p:cNvPicPr>
            <a:picLocks noGrp="1" noChangeAspect="1"/>
          </p:cNvPicPr>
          <p:nvPr>
            <p:ph type="pic" sz="quarter" idx="11"/>
          </p:nvPr>
        </p:nvPicPr>
        <p:blipFill>
          <a:blip r:embed="rId4"/>
          <a:srcRect t="11377" b="11377"/>
          <a:stretch>
            <a:fillRect/>
          </a:stretch>
        </p:blipFill>
        <p:spPr>
          <a:xfrm>
            <a:off x="7075357" y="491490"/>
            <a:ext cx="4941887" cy="5726113"/>
          </a:xfrm>
        </p:spPr>
      </p:pic>
      <p:pic>
        <p:nvPicPr>
          <p:cNvPr id="11" name="Picture 10">
            <a:extLst>
              <a:ext uri="{FF2B5EF4-FFF2-40B4-BE49-F238E27FC236}">
                <a16:creationId xmlns:a16="http://schemas.microsoft.com/office/drawing/2014/main" id="{3222D420-4738-3A4C-B584-3864F4C0A02E}"/>
              </a:ext>
            </a:extLst>
          </p:cNvPr>
          <p:cNvPicPr>
            <a:picLocks noChangeAspect="1"/>
          </p:cNvPicPr>
          <p:nvPr/>
        </p:nvPicPr>
        <p:blipFill rotWithShape="1">
          <a:blip r:embed="rId5"/>
          <a:srcRect l="28955" t="12011" r="29087" b="19432"/>
          <a:stretch/>
        </p:blipFill>
        <p:spPr>
          <a:xfrm>
            <a:off x="515009" y="4067863"/>
            <a:ext cx="584617" cy="529980"/>
          </a:xfrm>
          <a:prstGeom prst="rect">
            <a:avLst/>
          </a:prstGeom>
        </p:spPr>
      </p:pic>
    </p:spTree>
    <p:extLst>
      <p:ext uri="{BB962C8B-B14F-4D97-AF65-F5344CB8AC3E}">
        <p14:creationId xmlns:p14="http://schemas.microsoft.com/office/powerpoint/2010/main" val="3778038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467C95-DF23-40B9-B265-2E6F3DE29030}"/>
              </a:ext>
            </a:extLst>
          </p:cNvPr>
          <p:cNvSpPr>
            <a:spLocks noGrp="1"/>
          </p:cNvSpPr>
          <p:nvPr>
            <p:ph type="title"/>
          </p:nvPr>
        </p:nvSpPr>
        <p:spPr>
          <a:xfrm>
            <a:off x="370449" y="665162"/>
            <a:ext cx="6704908" cy="5885540"/>
          </a:xfrm>
        </p:spPr>
        <p:txBody>
          <a:bodyPr>
            <a:noAutofit/>
          </a:bodyPr>
          <a:lstStyle/>
          <a:p>
            <a:r>
              <a:rPr lang="it-IT" sz="3200" b="1" dirty="0">
                <a:solidFill>
                  <a:srgbClr val="7030A0"/>
                </a:solidFill>
              </a:rPr>
              <a:t>                          Welcome</a:t>
            </a:r>
            <a:br>
              <a:rPr lang="it-IT" sz="3200" b="1" dirty="0">
                <a:solidFill>
                  <a:srgbClr val="7030A0"/>
                </a:solidFill>
              </a:rPr>
            </a:br>
            <a:br>
              <a:rPr lang="it-IT" sz="3200" dirty="0">
                <a:solidFill>
                  <a:srgbClr val="7030A0"/>
                </a:solidFill>
              </a:rPr>
            </a:br>
            <a:r>
              <a:rPr lang="en-US" sz="2000" dirty="0">
                <a:solidFill>
                  <a:schemeClr val="bg1">
                    <a:lumMod val="95000"/>
                    <a:lumOff val="5000"/>
                  </a:schemeClr>
                </a:solidFill>
              </a:rPr>
              <a:t>My name is Chantal, I am a Board certified Holistic Health Coach, plant based Nutritional advisor, Functional movement teachers and Author. I am also the founder of  @</a:t>
            </a:r>
            <a:r>
              <a:rPr lang="en-US" sz="2000" dirty="0" err="1">
                <a:solidFill>
                  <a:schemeClr val="bg1">
                    <a:lumMod val="95000"/>
                    <a:lumOff val="5000"/>
                  </a:schemeClr>
                </a:solidFill>
              </a:rPr>
              <a:t>LiveLeanHealth</a:t>
            </a:r>
            <a:r>
              <a:rPr lang="en-US" sz="2000" dirty="0">
                <a:solidFill>
                  <a:schemeClr val="bg1">
                    <a:lumMod val="95000"/>
                    <a:lumOff val="5000"/>
                  </a:schemeClr>
                </a:solidFill>
              </a:rPr>
              <a:t> and Eco Dharma Village in Portugal. I have been Vegan since 2013 and not a day goes by that my only regret is not to have gone plant based sooner. </a:t>
            </a:r>
            <a:br>
              <a:rPr lang="en-US" sz="2000" dirty="0">
                <a:solidFill>
                  <a:schemeClr val="bg1">
                    <a:lumMod val="95000"/>
                    <a:lumOff val="5000"/>
                  </a:schemeClr>
                </a:solidFill>
              </a:rPr>
            </a:br>
            <a:r>
              <a:rPr lang="en-US" sz="2000" dirty="0">
                <a:solidFill>
                  <a:schemeClr val="bg1">
                    <a:lumMod val="95000"/>
                    <a:lumOff val="5000"/>
                  </a:schemeClr>
                </a:solidFill>
              </a:rPr>
              <a:t>My health and mental clarity took a turn, for the better, the moment I cut animal products and built a closer relationship with nature. Not to mention that my love for animals started making sense too. In my practice, I focus on transforming women’s health through plants, which I believe are God’s medicine!</a:t>
            </a:r>
            <a:br>
              <a:rPr lang="en-US" sz="2000" dirty="0">
                <a:solidFill>
                  <a:schemeClr val="bg1">
                    <a:lumMod val="95000"/>
                    <a:lumOff val="5000"/>
                  </a:schemeClr>
                </a:solidFill>
              </a:rPr>
            </a:br>
            <a:r>
              <a:rPr lang="en-US" sz="2000" dirty="0">
                <a:solidFill>
                  <a:schemeClr val="bg1">
                    <a:lumMod val="95000"/>
                    <a:lumOff val="5000"/>
                  </a:schemeClr>
                </a:solidFill>
              </a:rPr>
              <a:t>I am so incredibly passionate about this journey and I cannot wait to take you along with me for a week of fun, enjoying some smoothies and getting you started on your path to health too.</a:t>
            </a:r>
            <a:br>
              <a:rPr lang="en-US" sz="2000" dirty="0">
                <a:solidFill>
                  <a:schemeClr val="bg1">
                    <a:lumMod val="95000"/>
                    <a:lumOff val="5000"/>
                  </a:schemeClr>
                </a:solidFill>
              </a:rPr>
            </a:br>
            <a:br>
              <a:rPr lang="en-US" sz="2000" dirty="0">
                <a:solidFill>
                  <a:schemeClr val="bg1">
                    <a:lumMod val="95000"/>
                    <a:lumOff val="5000"/>
                  </a:schemeClr>
                </a:solidFill>
              </a:rPr>
            </a:br>
            <a:r>
              <a:rPr lang="en-US" sz="2000" dirty="0">
                <a:solidFill>
                  <a:schemeClr val="bg1">
                    <a:lumMod val="95000"/>
                    <a:lumOff val="5000"/>
                  </a:schemeClr>
                </a:solidFill>
              </a:rPr>
              <a:t>                                </a:t>
            </a:r>
            <a:r>
              <a:rPr lang="en-US" sz="2000" b="1" dirty="0">
                <a:solidFill>
                  <a:srgbClr val="7030A0"/>
                </a:solidFill>
              </a:rPr>
              <a:t>Learn how to works NEXT </a:t>
            </a:r>
            <a:br>
              <a:rPr lang="en-US" dirty="0">
                <a:solidFill>
                  <a:srgbClr val="7030A0"/>
                </a:solidFill>
              </a:rPr>
            </a:br>
            <a:endParaRPr lang="en-US" dirty="0">
              <a:solidFill>
                <a:srgbClr val="7030A0"/>
              </a:solidFill>
            </a:endParaRPr>
          </a:p>
        </p:txBody>
      </p:sp>
      <p:pic>
        <p:nvPicPr>
          <p:cNvPr id="6" name="Picture Placeholder 5">
            <a:extLst>
              <a:ext uri="{FF2B5EF4-FFF2-40B4-BE49-F238E27FC236}">
                <a16:creationId xmlns:a16="http://schemas.microsoft.com/office/drawing/2014/main" id="{4B78A768-EA39-6440-964E-031690503370}"/>
              </a:ext>
            </a:extLst>
          </p:cNvPr>
          <p:cNvPicPr>
            <a:picLocks noGrp="1" noChangeAspect="1"/>
          </p:cNvPicPr>
          <p:nvPr>
            <p:ph type="pic" sz="quarter" idx="11"/>
          </p:nvPr>
        </p:nvPicPr>
        <p:blipFill>
          <a:blip r:embed="rId3"/>
          <a:stretch>
            <a:fillRect/>
          </a:stretch>
        </p:blipFill>
        <p:spPr>
          <a:xfrm>
            <a:off x="7804107" y="665162"/>
            <a:ext cx="3833898" cy="5726113"/>
          </a:xfrm>
        </p:spPr>
      </p:pic>
    </p:spTree>
    <p:extLst>
      <p:ext uri="{BB962C8B-B14F-4D97-AF65-F5344CB8AC3E}">
        <p14:creationId xmlns:p14="http://schemas.microsoft.com/office/powerpoint/2010/main" val="3338692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467C95-DF23-40B9-B265-2E6F3DE29030}"/>
              </a:ext>
            </a:extLst>
          </p:cNvPr>
          <p:cNvSpPr>
            <a:spLocks noGrp="1"/>
          </p:cNvSpPr>
          <p:nvPr>
            <p:ph type="title"/>
          </p:nvPr>
        </p:nvSpPr>
        <p:spPr>
          <a:xfrm>
            <a:off x="370449" y="479685"/>
            <a:ext cx="6704908" cy="6220918"/>
          </a:xfrm>
        </p:spPr>
        <p:txBody>
          <a:bodyPr>
            <a:noAutofit/>
          </a:bodyPr>
          <a:lstStyle/>
          <a:p>
            <a:r>
              <a:rPr lang="it-IT" sz="3200" dirty="0">
                <a:solidFill>
                  <a:srgbClr val="7030A0"/>
                </a:solidFill>
              </a:rPr>
              <a:t>                        </a:t>
            </a:r>
            <a:r>
              <a:rPr lang="it-IT" sz="3200" b="1" dirty="0">
                <a:solidFill>
                  <a:srgbClr val="7030A0"/>
                </a:solidFill>
              </a:rPr>
              <a:t>How </a:t>
            </a:r>
            <a:r>
              <a:rPr lang="it-IT" sz="3200" b="1" dirty="0" err="1">
                <a:solidFill>
                  <a:srgbClr val="7030A0"/>
                </a:solidFill>
              </a:rPr>
              <a:t>it</a:t>
            </a:r>
            <a:r>
              <a:rPr lang="it-IT" sz="3200" b="1" dirty="0">
                <a:solidFill>
                  <a:srgbClr val="7030A0"/>
                </a:solidFill>
              </a:rPr>
              <a:t> </a:t>
            </a:r>
            <a:r>
              <a:rPr lang="it-IT" sz="3200" b="1" dirty="0" err="1">
                <a:solidFill>
                  <a:srgbClr val="7030A0"/>
                </a:solidFill>
              </a:rPr>
              <a:t>works</a:t>
            </a:r>
            <a:r>
              <a:rPr lang="it-IT" sz="3200" b="1" dirty="0">
                <a:solidFill>
                  <a:srgbClr val="7030A0"/>
                </a:solidFill>
              </a:rPr>
              <a:t> </a:t>
            </a:r>
            <a:br>
              <a:rPr lang="it-IT" sz="3200" dirty="0">
                <a:solidFill>
                  <a:srgbClr val="7030A0"/>
                </a:solidFill>
              </a:rPr>
            </a:br>
            <a:br>
              <a:rPr lang="it-IT" sz="3200" dirty="0">
                <a:solidFill>
                  <a:schemeClr val="bg1">
                    <a:lumMod val="95000"/>
                    <a:lumOff val="5000"/>
                  </a:schemeClr>
                </a:solidFill>
              </a:rPr>
            </a:br>
            <a:r>
              <a:rPr lang="it-IT" sz="2000" dirty="0" err="1">
                <a:solidFill>
                  <a:schemeClr val="bg1">
                    <a:lumMod val="95000"/>
                    <a:lumOff val="5000"/>
                  </a:schemeClr>
                </a:solidFill>
              </a:rPr>
              <a:t>Hey</a:t>
            </a:r>
            <a:r>
              <a:rPr lang="it-IT" sz="2000" dirty="0">
                <a:solidFill>
                  <a:schemeClr val="bg1">
                    <a:lumMod val="95000"/>
                    <a:lumOff val="5000"/>
                  </a:schemeClr>
                </a:solidFill>
              </a:rPr>
              <a:t> friend, </a:t>
            </a:r>
            <a:br>
              <a:rPr lang="it-IT" sz="2000" dirty="0">
                <a:solidFill>
                  <a:schemeClr val="bg1">
                    <a:lumMod val="95000"/>
                    <a:lumOff val="5000"/>
                  </a:schemeClr>
                </a:solidFill>
              </a:rPr>
            </a:br>
            <a:r>
              <a:rPr lang="it-IT" sz="2000" dirty="0">
                <a:solidFill>
                  <a:schemeClr val="bg1">
                    <a:lumMod val="95000"/>
                    <a:lumOff val="5000"/>
                  </a:schemeClr>
                </a:solidFill>
              </a:rPr>
              <a:t>once </a:t>
            </a:r>
            <a:r>
              <a:rPr lang="it-IT" sz="2000" dirty="0" err="1">
                <a:solidFill>
                  <a:schemeClr val="bg1">
                    <a:lumMod val="95000"/>
                    <a:lumOff val="5000"/>
                  </a:schemeClr>
                </a:solidFill>
              </a:rPr>
              <a:t>again</a:t>
            </a:r>
            <a:r>
              <a:rPr lang="it-IT" sz="2000" dirty="0">
                <a:solidFill>
                  <a:schemeClr val="bg1">
                    <a:lumMod val="95000"/>
                    <a:lumOff val="5000"/>
                  </a:schemeClr>
                </a:solidFill>
              </a:rPr>
              <a:t>, </a:t>
            </a:r>
            <a:r>
              <a:rPr lang="it-IT" sz="2000" dirty="0" err="1">
                <a:solidFill>
                  <a:schemeClr val="bg1">
                    <a:lumMod val="95000"/>
                    <a:lumOff val="5000"/>
                  </a:schemeClr>
                </a:solidFill>
              </a:rPr>
              <a:t>thank</a:t>
            </a:r>
            <a:r>
              <a:rPr lang="it-IT" sz="2000" dirty="0">
                <a:solidFill>
                  <a:schemeClr val="bg1">
                    <a:lumMod val="95000"/>
                    <a:lumOff val="5000"/>
                  </a:schemeClr>
                </a:solidFill>
              </a:rPr>
              <a:t> </a:t>
            </a:r>
            <a:r>
              <a:rPr lang="it-IT" sz="2000" dirty="0" err="1">
                <a:solidFill>
                  <a:schemeClr val="bg1">
                    <a:lumMod val="95000"/>
                    <a:lumOff val="5000"/>
                  </a:schemeClr>
                </a:solidFill>
              </a:rPr>
              <a:t>you</a:t>
            </a:r>
            <a:r>
              <a:rPr lang="it-IT" sz="2000" dirty="0">
                <a:solidFill>
                  <a:schemeClr val="bg1">
                    <a:lumMod val="95000"/>
                    <a:lumOff val="5000"/>
                  </a:schemeClr>
                </a:solidFill>
              </a:rPr>
              <a:t> for downloading </a:t>
            </a:r>
            <a:r>
              <a:rPr lang="it-IT" sz="2000" dirty="0" err="1">
                <a:solidFill>
                  <a:schemeClr val="bg1">
                    <a:lumMod val="95000"/>
                    <a:lumOff val="5000"/>
                  </a:schemeClr>
                </a:solidFill>
              </a:rPr>
              <a:t>this</a:t>
            </a:r>
            <a:r>
              <a:rPr lang="it-IT" sz="2000" dirty="0">
                <a:solidFill>
                  <a:schemeClr val="bg1">
                    <a:lumMod val="95000"/>
                    <a:lumOff val="5000"/>
                  </a:schemeClr>
                </a:solidFill>
              </a:rPr>
              <a:t> </a:t>
            </a:r>
            <a:r>
              <a:rPr lang="it-IT" sz="2000" dirty="0" err="1">
                <a:solidFill>
                  <a:schemeClr val="bg1">
                    <a:lumMod val="95000"/>
                    <a:lumOff val="5000"/>
                  </a:schemeClr>
                </a:solidFill>
              </a:rPr>
              <a:t>resource</a:t>
            </a:r>
            <a:r>
              <a:rPr lang="it-IT" sz="2000" dirty="0">
                <a:solidFill>
                  <a:schemeClr val="bg1">
                    <a:lumMod val="95000"/>
                    <a:lumOff val="5000"/>
                  </a:schemeClr>
                </a:solidFill>
              </a:rPr>
              <a:t>. </a:t>
            </a:r>
            <a:br>
              <a:rPr lang="it-IT" sz="2000" dirty="0">
                <a:solidFill>
                  <a:schemeClr val="bg1">
                    <a:lumMod val="95000"/>
                    <a:lumOff val="5000"/>
                  </a:schemeClr>
                </a:solidFill>
              </a:rPr>
            </a:br>
            <a:r>
              <a:rPr lang="it-IT" sz="2000" dirty="0">
                <a:solidFill>
                  <a:schemeClr val="bg1">
                    <a:lumMod val="95000"/>
                    <a:lumOff val="5000"/>
                  </a:schemeClr>
                </a:solidFill>
              </a:rPr>
              <a:t>I </a:t>
            </a:r>
            <a:r>
              <a:rPr lang="it-IT" sz="2000" dirty="0" err="1">
                <a:solidFill>
                  <a:schemeClr val="bg1">
                    <a:lumMod val="95000"/>
                    <a:lumOff val="5000"/>
                  </a:schemeClr>
                </a:solidFill>
              </a:rPr>
              <a:t>am</a:t>
            </a:r>
            <a:r>
              <a:rPr lang="it-IT" sz="2000" dirty="0">
                <a:solidFill>
                  <a:schemeClr val="bg1">
                    <a:lumMod val="95000"/>
                    <a:lumOff val="5000"/>
                  </a:schemeClr>
                </a:solidFill>
              </a:rPr>
              <a:t> so </a:t>
            </a:r>
            <a:r>
              <a:rPr lang="it-IT" sz="2000" dirty="0" err="1">
                <a:solidFill>
                  <a:schemeClr val="bg1">
                    <a:lumMod val="95000"/>
                    <a:lumOff val="5000"/>
                  </a:schemeClr>
                </a:solidFill>
              </a:rPr>
              <a:t>excited</a:t>
            </a:r>
            <a:r>
              <a:rPr lang="it-IT" sz="2000" dirty="0">
                <a:solidFill>
                  <a:schemeClr val="bg1">
                    <a:lumMod val="95000"/>
                    <a:lumOff val="5000"/>
                  </a:schemeClr>
                </a:solidFill>
              </a:rPr>
              <a:t> to </a:t>
            </a:r>
            <a:r>
              <a:rPr lang="it-IT" sz="2000" dirty="0" err="1">
                <a:solidFill>
                  <a:schemeClr val="bg1">
                    <a:lumMod val="95000"/>
                    <a:lumOff val="5000"/>
                  </a:schemeClr>
                </a:solidFill>
              </a:rPr>
              <a:t>have</a:t>
            </a:r>
            <a:r>
              <a:rPr lang="it-IT" sz="2000" dirty="0">
                <a:solidFill>
                  <a:schemeClr val="bg1">
                    <a:lumMod val="95000"/>
                    <a:lumOff val="5000"/>
                  </a:schemeClr>
                </a:solidFill>
              </a:rPr>
              <a:t> </a:t>
            </a:r>
            <a:r>
              <a:rPr lang="it-IT" sz="2000" dirty="0" err="1">
                <a:solidFill>
                  <a:schemeClr val="bg1">
                    <a:lumMod val="95000"/>
                    <a:lumOff val="5000"/>
                  </a:schemeClr>
                </a:solidFill>
              </a:rPr>
              <a:t>you</a:t>
            </a:r>
            <a:r>
              <a:rPr lang="it-IT" sz="2000" dirty="0">
                <a:solidFill>
                  <a:schemeClr val="bg1">
                    <a:lumMod val="95000"/>
                    <a:lumOff val="5000"/>
                  </a:schemeClr>
                </a:solidFill>
              </a:rPr>
              <a:t> </a:t>
            </a:r>
            <a:r>
              <a:rPr lang="it-IT" sz="2000" dirty="0" err="1">
                <a:solidFill>
                  <a:schemeClr val="bg1">
                    <a:lumMod val="95000"/>
                    <a:lumOff val="5000"/>
                  </a:schemeClr>
                </a:solidFill>
              </a:rPr>
              <a:t>onboard</a:t>
            </a:r>
            <a:r>
              <a:rPr lang="it-IT" sz="2000" dirty="0">
                <a:solidFill>
                  <a:schemeClr val="bg1">
                    <a:lumMod val="95000"/>
                    <a:lumOff val="5000"/>
                  </a:schemeClr>
                </a:solidFill>
              </a:rPr>
              <a:t> for, </a:t>
            </a:r>
            <a:r>
              <a:rPr lang="it-IT" sz="2000" dirty="0" err="1">
                <a:solidFill>
                  <a:schemeClr val="bg1">
                    <a:lumMod val="95000"/>
                    <a:lumOff val="5000"/>
                  </a:schemeClr>
                </a:solidFill>
              </a:rPr>
              <a:t>what</a:t>
            </a:r>
            <a:r>
              <a:rPr lang="it-IT" sz="2000" dirty="0">
                <a:solidFill>
                  <a:schemeClr val="bg1">
                    <a:lumMod val="95000"/>
                    <a:lumOff val="5000"/>
                  </a:schemeClr>
                </a:solidFill>
              </a:rPr>
              <a:t> I </a:t>
            </a:r>
            <a:r>
              <a:rPr lang="it-IT" sz="2000" dirty="0" err="1">
                <a:solidFill>
                  <a:schemeClr val="bg1">
                    <a:lumMod val="95000"/>
                    <a:lumOff val="5000"/>
                  </a:schemeClr>
                </a:solidFill>
              </a:rPr>
              <a:t>believe</a:t>
            </a:r>
            <a:r>
              <a:rPr lang="it-IT" sz="2000" dirty="0">
                <a:solidFill>
                  <a:schemeClr val="bg1">
                    <a:lumMod val="95000"/>
                    <a:lumOff val="5000"/>
                  </a:schemeClr>
                </a:solidFill>
              </a:rPr>
              <a:t>, </a:t>
            </a:r>
            <a:r>
              <a:rPr lang="it-IT" sz="2000" dirty="0" err="1">
                <a:solidFill>
                  <a:schemeClr val="bg1">
                    <a:lumMod val="95000"/>
                    <a:lumOff val="5000"/>
                  </a:schemeClr>
                </a:solidFill>
              </a:rPr>
              <a:t>will</a:t>
            </a:r>
            <a:r>
              <a:rPr lang="it-IT" sz="2000" dirty="0">
                <a:solidFill>
                  <a:schemeClr val="bg1">
                    <a:lumMod val="95000"/>
                    <a:lumOff val="5000"/>
                  </a:schemeClr>
                </a:solidFill>
              </a:rPr>
              <a:t> be an </a:t>
            </a:r>
            <a:r>
              <a:rPr lang="it-IT" sz="2000" dirty="0" err="1">
                <a:solidFill>
                  <a:schemeClr val="bg1">
                    <a:lumMod val="95000"/>
                    <a:lumOff val="5000"/>
                  </a:schemeClr>
                </a:solidFill>
              </a:rPr>
              <a:t>exciting</a:t>
            </a:r>
            <a:r>
              <a:rPr lang="it-IT" sz="2000" dirty="0">
                <a:solidFill>
                  <a:schemeClr val="bg1">
                    <a:lumMod val="95000"/>
                    <a:lumOff val="5000"/>
                  </a:schemeClr>
                </a:solidFill>
              </a:rPr>
              <a:t> and </a:t>
            </a:r>
            <a:r>
              <a:rPr lang="it-IT" sz="2000" dirty="0" err="1">
                <a:solidFill>
                  <a:schemeClr val="bg1">
                    <a:lumMod val="95000"/>
                    <a:lumOff val="5000"/>
                  </a:schemeClr>
                </a:solidFill>
              </a:rPr>
              <a:t>fun</a:t>
            </a:r>
            <a:r>
              <a:rPr lang="it-IT" sz="2000" dirty="0">
                <a:solidFill>
                  <a:schemeClr val="bg1">
                    <a:lumMod val="95000"/>
                    <a:lumOff val="5000"/>
                  </a:schemeClr>
                </a:solidFill>
              </a:rPr>
              <a:t> week ! The </a:t>
            </a:r>
            <a:r>
              <a:rPr lang="it-IT" sz="2000" dirty="0" err="1">
                <a:solidFill>
                  <a:schemeClr val="bg1">
                    <a:lumMod val="95000"/>
                    <a:lumOff val="5000"/>
                  </a:schemeClr>
                </a:solidFill>
              </a:rPr>
              <a:t>aim</a:t>
            </a:r>
            <a:r>
              <a:rPr lang="it-IT" sz="2000" dirty="0">
                <a:solidFill>
                  <a:schemeClr val="bg1">
                    <a:lumMod val="95000"/>
                    <a:lumOff val="5000"/>
                  </a:schemeClr>
                </a:solidFill>
              </a:rPr>
              <a:t> of </a:t>
            </a:r>
            <a:r>
              <a:rPr lang="it-IT" sz="2000" dirty="0" err="1">
                <a:solidFill>
                  <a:schemeClr val="bg1">
                    <a:lumMod val="95000"/>
                    <a:lumOff val="5000"/>
                  </a:schemeClr>
                </a:solidFill>
              </a:rPr>
              <a:t>this</a:t>
            </a:r>
            <a:r>
              <a:rPr lang="it-IT" sz="2000" dirty="0">
                <a:solidFill>
                  <a:schemeClr val="bg1">
                    <a:lumMod val="95000"/>
                    <a:lumOff val="5000"/>
                  </a:schemeClr>
                </a:solidFill>
              </a:rPr>
              <a:t> </a:t>
            </a:r>
            <a:r>
              <a:rPr lang="it-IT" sz="2000" dirty="0" err="1">
                <a:solidFill>
                  <a:schemeClr val="bg1">
                    <a:lumMod val="95000"/>
                    <a:lumOff val="5000"/>
                  </a:schemeClr>
                </a:solidFill>
              </a:rPr>
              <a:t>program</a:t>
            </a:r>
            <a:r>
              <a:rPr lang="it-IT" sz="2000" dirty="0">
                <a:solidFill>
                  <a:schemeClr val="bg1">
                    <a:lumMod val="95000"/>
                    <a:lumOff val="5000"/>
                  </a:schemeClr>
                </a:solidFill>
              </a:rPr>
              <a:t> </a:t>
            </a:r>
            <a:r>
              <a:rPr lang="it-IT" sz="2000" dirty="0" err="1">
                <a:solidFill>
                  <a:schemeClr val="bg1">
                    <a:lumMod val="95000"/>
                    <a:lumOff val="5000"/>
                  </a:schemeClr>
                </a:solidFill>
              </a:rPr>
              <a:t>is</a:t>
            </a:r>
            <a:r>
              <a:rPr lang="it-IT" sz="2000" dirty="0">
                <a:solidFill>
                  <a:schemeClr val="bg1">
                    <a:lumMod val="95000"/>
                    <a:lumOff val="5000"/>
                  </a:schemeClr>
                </a:solidFill>
              </a:rPr>
              <a:t> to </a:t>
            </a:r>
            <a:r>
              <a:rPr lang="it-IT" sz="2000" dirty="0" err="1">
                <a:solidFill>
                  <a:schemeClr val="bg1">
                    <a:lumMod val="95000"/>
                    <a:lumOff val="5000"/>
                  </a:schemeClr>
                </a:solidFill>
              </a:rPr>
              <a:t>inspire</a:t>
            </a:r>
            <a:r>
              <a:rPr lang="it-IT" sz="2000" dirty="0">
                <a:solidFill>
                  <a:schemeClr val="bg1">
                    <a:lumMod val="95000"/>
                    <a:lumOff val="5000"/>
                  </a:schemeClr>
                </a:solidFill>
              </a:rPr>
              <a:t> </a:t>
            </a:r>
            <a:r>
              <a:rPr lang="it-IT" sz="2000" dirty="0" err="1">
                <a:solidFill>
                  <a:schemeClr val="bg1">
                    <a:lumMod val="95000"/>
                    <a:lumOff val="5000"/>
                  </a:schemeClr>
                </a:solidFill>
              </a:rPr>
              <a:t>you</a:t>
            </a:r>
            <a:r>
              <a:rPr lang="it-IT" sz="2000" dirty="0">
                <a:solidFill>
                  <a:schemeClr val="bg1">
                    <a:lumMod val="95000"/>
                    <a:lumOff val="5000"/>
                  </a:schemeClr>
                </a:solidFill>
              </a:rPr>
              <a:t> to upgrade </a:t>
            </a:r>
            <a:r>
              <a:rPr lang="it-IT" sz="2000" dirty="0" err="1">
                <a:solidFill>
                  <a:schemeClr val="bg1">
                    <a:lumMod val="95000"/>
                    <a:lumOff val="5000"/>
                  </a:schemeClr>
                </a:solidFill>
              </a:rPr>
              <a:t>your</a:t>
            </a:r>
            <a:r>
              <a:rPr lang="it-IT" sz="2000" dirty="0">
                <a:solidFill>
                  <a:schemeClr val="bg1">
                    <a:lumMod val="95000"/>
                    <a:lumOff val="5000"/>
                  </a:schemeClr>
                </a:solidFill>
              </a:rPr>
              <a:t> </a:t>
            </a:r>
            <a:r>
              <a:rPr lang="it-IT" sz="2000" dirty="0" err="1">
                <a:solidFill>
                  <a:schemeClr val="bg1">
                    <a:lumMod val="95000"/>
                    <a:lumOff val="5000"/>
                  </a:schemeClr>
                </a:solidFill>
              </a:rPr>
              <a:t>health</a:t>
            </a:r>
            <a:r>
              <a:rPr lang="it-IT" sz="2000" dirty="0">
                <a:solidFill>
                  <a:schemeClr val="bg1">
                    <a:lumMod val="95000"/>
                    <a:lumOff val="5000"/>
                  </a:schemeClr>
                </a:solidFill>
              </a:rPr>
              <a:t> by </a:t>
            </a:r>
            <a:r>
              <a:rPr lang="it-IT" sz="2000" dirty="0" err="1">
                <a:solidFill>
                  <a:schemeClr val="bg1">
                    <a:lumMod val="95000"/>
                    <a:lumOff val="5000"/>
                  </a:schemeClr>
                </a:solidFill>
              </a:rPr>
              <a:t>incorporatig</a:t>
            </a:r>
            <a:r>
              <a:rPr lang="it-IT" sz="2000" dirty="0">
                <a:solidFill>
                  <a:schemeClr val="bg1">
                    <a:lumMod val="95000"/>
                    <a:lumOff val="5000"/>
                  </a:schemeClr>
                </a:solidFill>
              </a:rPr>
              <a:t> more </a:t>
            </a:r>
            <a:r>
              <a:rPr lang="it-IT" sz="2000" dirty="0" err="1">
                <a:solidFill>
                  <a:schemeClr val="bg1">
                    <a:lumMod val="95000"/>
                    <a:lumOff val="5000"/>
                  </a:schemeClr>
                </a:solidFill>
              </a:rPr>
              <a:t>fruit</a:t>
            </a:r>
            <a:r>
              <a:rPr lang="it-IT" sz="2000" dirty="0">
                <a:solidFill>
                  <a:schemeClr val="bg1">
                    <a:lumMod val="95000"/>
                    <a:lumOff val="5000"/>
                  </a:schemeClr>
                </a:solidFill>
              </a:rPr>
              <a:t> and </a:t>
            </a:r>
            <a:r>
              <a:rPr lang="it-IT" sz="2000" dirty="0" err="1">
                <a:solidFill>
                  <a:schemeClr val="bg1">
                    <a:lumMod val="95000"/>
                    <a:lumOff val="5000"/>
                  </a:schemeClr>
                </a:solidFill>
              </a:rPr>
              <a:t>vegetables</a:t>
            </a:r>
            <a:r>
              <a:rPr lang="it-IT" sz="2000" dirty="0">
                <a:solidFill>
                  <a:schemeClr val="bg1">
                    <a:lumMod val="95000"/>
                    <a:lumOff val="5000"/>
                  </a:schemeClr>
                </a:solidFill>
              </a:rPr>
              <a:t> in </a:t>
            </a:r>
            <a:r>
              <a:rPr lang="it-IT" sz="2000" dirty="0" err="1">
                <a:solidFill>
                  <a:schemeClr val="bg1">
                    <a:lumMod val="95000"/>
                    <a:lumOff val="5000"/>
                  </a:schemeClr>
                </a:solidFill>
              </a:rPr>
              <a:t>your</a:t>
            </a:r>
            <a:r>
              <a:rPr lang="it-IT" sz="2000" dirty="0">
                <a:solidFill>
                  <a:schemeClr val="bg1">
                    <a:lumMod val="95000"/>
                    <a:lumOff val="5000"/>
                  </a:schemeClr>
                </a:solidFill>
              </a:rPr>
              <a:t> </a:t>
            </a:r>
            <a:r>
              <a:rPr lang="it-IT" sz="2000" dirty="0" err="1">
                <a:solidFill>
                  <a:schemeClr val="bg1">
                    <a:lumMod val="95000"/>
                    <a:lumOff val="5000"/>
                  </a:schemeClr>
                </a:solidFill>
              </a:rPr>
              <a:t>day</a:t>
            </a:r>
            <a:r>
              <a:rPr lang="it-IT" sz="2000" dirty="0">
                <a:solidFill>
                  <a:schemeClr val="bg1">
                    <a:lumMod val="95000"/>
                    <a:lumOff val="5000"/>
                  </a:schemeClr>
                </a:solidFill>
              </a:rPr>
              <a:t>, in a </a:t>
            </a:r>
            <a:r>
              <a:rPr lang="it-IT" sz="2000" dirty="0" err="1">
                <a:solidFill>
                  <a:schemeClr val="bg1">
                    <a:lumMod val="95000"/>
                    <a:lumOff val="5000"/>
                  </a:schemeClr>
                </a:solidFill>
              </a:rPr>
              <a:t>simple</a:t>
            </a:r>
            <a:r>
              <a:rPr lang="it-IT" sz="2000" dirty="0">
                <a:solidFill>
                  <a:schemeClr val="bg1">
                    <a:lumMod val="95000"/>
                    <a:lumOff val="5000"/>
                  </a:schemeClr>
                </a:solidFill>
              </a:rPr>
              <a:t> and </a:t>
            </a:r>
            <a:r>
              <a:rPr lang="it-IT" sz="2000" dirty="0" err="1">
                <a:solidFill>
                  <a:schemeClr val="bg1">
                    <a:lumMod val="95000"/>
                    <a:lumOff val="5000"/>
                  </a:schemeClr>
                </a:solidFill>
              </a:rPr>
              <a:t>delcious</a:t>
            </a:r>
            <a:r>
              <a:rPr lang="it-IT" sz="2000" dirty="0">
                <a:solidFill>
                  <a:schemeClr val="bg1">
                    <a:lumMod val="95000"/>
                    <a:lumOff val="5000"/>
                  </a:schemeClr>
                </a:solidFill>
              </a:rPr>
              <a:t> way: via </a:t>
            </a:r>
            <a:r>
              <a:rPr lang="it-IT" sz="2000" dirty="0" err="1">
                <a:solidFill>
                  <a:schemeClr val="bg1">
                    <a:lumMod val="95000"/>
                    <a:lumOff val="5000"/>
                  </a:schemeClr>
                </a:solidFill>
              </a:rPr>
              <a:t>smoothies</a:t>
            </a:r>
            <a:r>
              <a:rPr lang="it-IT" sz="2000" dirty="0">
                <a:solidFill>
                  <a:schemeClr val="bg1">
                    <a:lumMod val="95000"/>
                    <a:lumOff val="5000"/>
                  </a:schemeClr>
                </a:solidFill>
              </a:rPr>
              <a:t>! </a:t>
            </a:r>
            <a:br>
              <a:rPr lang="it-IT" sz="2000" dirty="0">
                <a:solidFill>
                  <a:schemeClr val="bg1">
                    <a:lumMod val="95000"/>
                    <a:lumOff val="5000"/>
                  </a:schemeClr>
                </a:solidFill>
              </a:rPr>
            </a:br>
            <a:r>
              <a:rPr lang="it-IT" sz="2000" dirty="0" err="1">
                <a:solidFill>
                  <a:schemeClr val="bg1">
                    <a:lumMod val="95000"/>
                    <a:lumOff val="5000"/>
                  </a:schemeClr>
                </a:solidFill>
              </a:rPr>
              <a:t>These</a:t>
            </a:r>
            <a:r>
              <a:rPr lang="it-IT" sz="2000" dirty="0">
                <a:solidFill>
                  <a:schemeClr val="bg1">
                    <a:lumMod val="95000"/>
                    <a:lumOff val="5000"/>
                  </a:schemeClr>
                </a:solidFill>
              </a:rPr>
              <a:t> </a:t>
            </a:r>
            <a:r>
              <a:rPr lang="it-IT" sz="2000" dirty="0" err="1">
                <a:solidFill>
                  <a:schemeClr val="bg1">
                    <a:lumMod val="95000"/>
                    <a:lumOff val="5000"/>
                  </a:schemeClr>
                </a:solidFill>
              </a:rPr>
              <a:t>plant</a:t>
            </a:r>
            <a:r>
              <a:rPr lang="it-IT" sz="2000" dirty="0">
                <a:solidFill>
                  <a:schemeClr val="bg1">
                    <a:lumMod val="95000"/>
                    <a:lumOff val="5000"/>
                  </a:schemeClr>
                </a:solidFill>
              </a:rPr>
              <a:t> </a:t>
            </a:r>
            <a:r>
              <a:rPr lang="it-IT" sz="2000" dirty="0" err="1">
                <a:solidFill>
                  <a:schemeClr val="bg1">
                    <a:lumMod val="95000"/>
                    <a:lumOff val="5000"/>
                  </a:schemeClr>
                </a:solidFill>
              </a:rPr>
              <a:t>powered</a:t>
            </a:r>
            <a:r>
              <a:rPr lang="it-IT" sz="2000" dirty="0">
                <a:solidFill>
                  <a:schemeClr val="bg1">
                    <a:lumMod val="95000"/>
                    <a:lumOff val="5000"/>
                  </a:schemeClr>
                </a:solidFill>
              </a:rPr>
              <a:t> </a:t>
            </a:r>
            <a:r>
              <a:rPr lang="it-IT" sz="2000" dirty="0" err="1">
                <a:solidFill>
                  <a:schemeClr val="bg1">
                    <a:lumMod val="95000"/>
                    <a:lumOff val="5000"/>
                  </a:schemeClr>
                </a:solidFill>
              </a:rPr>
              <a:t>recipes</a:t>
            </a:r>
            <a:r>
              <a:rPr lang="it-IT" sz="2000" dirty="0">
                <a:solidFill>
                  <a:schemeClr val="bg1">
                    <a:lumMod val="95000"/>
                    <a:lumOff val="5000"/>
                  </a:schemeClr>
                </a:solidFill>
              </a:rPr>
              <a:t> are </a:t>
            </a:r>
            <a:r>
              <a:rPr lang="it-IT" sz="2000" dirty="0" err="1">
                <a:solidFill>
                  <a:schemeClr val="bg1">
                    <a:lumMod val="95000"/>
                    <a:lumOff val="5000"/>
                  </a:schemeClr>
                </a:solidFill>
              </a:rPr>
              <a:t>filling</a:t>
            </a:r>
            <a:r>
              <a:rPr lang="it-IT" sz="2000" dirty="0">
                <a:solidFill>
                  <a:schemeClr val="bg1">
                    <a:lumMod val="95000"/>
                    <a:lumOff val="5000"/>
                  </a:schemeClr>
                </a:solidFill>
              </a:rPr>
              <a:t>, </a:t>
            </a:r>
            <a:r>
              <a:rPr lang="it-IT" sz="2000" dirty="0" err="1">
                <a:solidFill>
                  <a:schemeClr val="bg1">
                    <a:lumMod val="95000"/>
                    <a:lumOff val="5000"/>
                  </a:schemeClr>
                </a:solidFill>
              </a:rPr>
              <a:t>healthy</a:t>
            </a:r>
            <a:r>
              <a:rPr lang="it-IT" sz="2000" dirty="0">
                <a:solidFill>
                  <a:schemeClr val="bg1">
                    <a:lumMod val="95000"/>
                    <a:lumOff val="5000"/>
                  </a:schemeClr>
                </a:solidFill>
              </a:rPr>
              <a:t> and YUMMY!</a:t>
            </a:r>
            <a:br>
              <a:rPr lang="it-IT" sz="2000" dirty="0">
                <a:solidFill>
                  <a:schemeClr val="bg1">
                    <a:lumMod val="95000"/>
                    <a:lumOff val="5000"/>
                  </a:schemeClr>
                </a:solidFill>
              </a:rPr>
            </a:br>
            <a:br>
              <a:rPr lang="it-IT" sz="2000" dirty="0">
                <a:solidFill>
                  <a:schemeClr val="bg1">
                    <a:lumMod val="95000"/>
                    <a:lumOff val="5000"/>
                  </a:schemeClr>
                </a:solidFill>
              </a:rPr>
            </a:br>
            <a:r>
              <a:rPr lang="it-IT" sz="2000" dirty="0" err="1">
                <a:solidFill>
                  <a:schemeClr val="bg1">
                    <a:lumMod val="95000"/>
                    <a:lumOff val="5000"/>
                  </a:schemeClr>
                </a:solidFill>
              </a:rPr>
              <a:t>This</a:t>
            </a:r>
            <a:r>
              <a:rPr lang="it-IT" sz="2000" dirty="0">
                <a:solidFill>
                  <a:schemeClr val="bg1">
                    <a:lumMod val="95000"/>
                    <a:lumOff val="5000"/>
                  </a:schemeClr>
                </a:solidFill>
              </a:rPr>
              <a:t> </a:t>
            </a:r>
            <a:r>
              <a:rPr lang="it-IT" sz="2000" dirty="0" err="1">
                <a:solidFill>
                  <a:schemeClr val="bg1">
                    <a:lumMod val="95000"/>
                    <a:lumOff val="5000"/>
                  </a:schemeClr>
                </a:solidFill>
              </a:rPr>
              <a:t>is</a:t>
            </a:r>
            <a:r>
              <a:rPr lang="it-IT" sz="2000" dirty="0">
                <a:solidFill>
                  <a:schemeClr val="bg1">
                    <a:lumMod val="95000"/>
                    <a:lumOff val="5000"/>
                  </a:schemeClr>
                </a:solidFill>
              </a:rPr>
              <a:t> </a:t>
            </a:r>
            <a:r>
              <a:rPr lang="it-IT" sz="2000" dirty="0" err="1">
                <a:solidFill>
                  <a:schemeClr val="bg1">
                    <a:lumMod val="95000"/>
                    <a:lumOff val="5000"/>
                  </a:schemeClr>
                </a:solidFill>
              </a:rPr>
              <a:t>how</a:t>
            </a:r>
            <a:r>
              <a:rPr lang="it-IT" sz="2000" dirty="0">
                <a:solidFill>
                  <a:schemeClr val="bg1">
                    <a:lumMod val="95000"/>
                    <a:lumOff val="5000"/>
                  </a:schemeClr>
                </a:solidFill>
              </a:rPr>
              <a:t> </a:t>
            </a:r>
            <a:r>
              <a:rPr lang="it-IT" sz="2000" dirty="0" err="1">
                <a:solidFill>
                  <a:schemeClr val="bg1">
                    <a:lumMod val="95000"/>
                    <a:lumOff val="5000"/>
                  </a:schemeClr>
                </a:solidFill>
              </a:rPr>
              <a:t>this</a:t>
            </a:r>
            <a:r>
              <a:rPr lang="it-IT" sz="2000" dirty="0">
                <a:solidFill>
                  <a:schemeClr val="bg1">
                    <a:lumMod val="95000"/>
                    <a:lumOff val="5000"/>
                  </a:schemeClr>
                </a:solidFill>
              </a:rPr>
              <a:t> </a:t>
            </a:r>
            <a:r>
              <a:rPr lang="it-IT" sz="2000" dirty="0" err="1">
                <a:solidFill>
                  <a:schemeClr val="bg1">
                    <a:lumMod val="95000"/>
                    <a:lumOff val="5000"/>
                  </a:schemeClr>
                </a:solidFill>
              </a:rPr>
              <a:t>works</a:t>
            </a:r>
            <a:r>
              <a:rPr lang="it-IT" sz="2000" dirty="0">
                <a:solidFill>
                  <a:schemeClr val="bg1">
                    <a:lumMod val="95000"/>
                    <a:lumOff val="5000"/>
                  </a:schemeClr>
                </a:solidFill>
              </a:rPr>
              <a:t>: </a:t>
            </a:r>
            <a:r>
              <a:rPr lang="it-IT" sz="2000" dirty="0" err="1">
                <a:solidFill>
                  <a:schemeClr val="bg1">
                    <a:lumMod val="95000"/>
                    <a:lumOff val="5000"/>
                  </a:schemeClr>
                </a:solidFill>
              </a:rPr>
              <a:t>You</a:t>
            </a:r>
            <a:r>
              <a:rPr lang="it-IT" sz="2000" dirty="0">
                <a:solidFill>
                  <a:schemeClr val="bg1">
                    <a:lumMod val="95000"/>
                    <a:lumOff val="5000"/>
                  </a:schemeClr>
                </a:solidFill>
              </a:rPr>
              <a:t> </a:t>
            </a:r>
            <a:r>
              <a:rPr lang="it-IT" sz="2000" dirty="0" err="1">
                <a:solidFill>
                  <a:schemeClr val="bg1">
                    <a:lumMod val="95000"/>
                    <a:lumOff val="5000"/>
                  </a:schemeClr>
                </a:solidFill>
              </a:rPr>
              <a:t>will</a:t>
            </a:r>
            <a:r>
              <a:rPr lang="it-IT" sz="2000" dirty="0">
                <a:solidFill>
                  <a:schemeClr val="bg1">
                    <a:lumMod val="95000"/>
                    <a:lumOff val="5000"/>
                  </a:schemeClr>
                </a:solidFill>
              </a:rPr>
              <a:t> swap </a:t>
            </a:r>
            <a:r>
              <a:rPr lang="it-IT" sz="2000" dirty="0" err="1">
                <a:solidFill>
                  <a:schemeClr val="bg1">
                    <a:lumMod val="95000"/>
                    <a:lumOff val="5000"/>
                  </a:schemeClr>
                </a:solidFill>
              </a:rPr>
              <a:t>any</a:t>
            </a:r>
            <a:r>
              <a:rPr lang="it-IT" sz="2000" dirty="0">
                <a:solidFill>
                  <a:schemeClr val="bg1">
                    <a:lumMod val="95000"/>
                    <a:lumOff val="5000"/>
                  </a:schemeClr>
                </a:solidFill>
              </a:rPr>
              <a:t> of </a:t>
            </a:r>
            <a:r>
              <a:rPr lang="it-IT" sz="2000" dirty="0" err="1">
                <a:solidFill>
                  <a:schemeClr val="bg1">
                    <a:lumMod val="95000"/>
                    <a:lumOff val="5000"/>
                  </a:schemeClr>
                </a:solidFill>
              </a:rPr>
              <a:t>your</a:t>
            </a:r>
            <a:r>
              <a:rPr lang="it-IT" sz="2000" dirty="0">
                <a:solidFill>
                  <a:schemeClr val="bg1">
                    <a:lumMod val="95000"/>
                    <a:lumOff val="5000"/>
                  </a:schemeClr>
                </a:solidFill>
              </a:rPr>
              <a:t> </a:t>
            </a:r>
            <a:r>
              <a:rPr lang="it-IT" sz="2000" dirty="0" err="1">
                <a:solidFill>
                  <a:schemeClr val="bg1">
                    <a:lumMod val="95000"/>
                    <a:lumOff val="5000"/>
                  </a:schemeClr>
                </a:solidFill>
              </a:rPr>
              <a:t>current</a:t>
            </a:r>
            <a:r>
              <a:rPr lang="it-IT" sz="2000" dirty="0">
                <a:solidFill>
                  <a:schemeClr val="bg1">
                    <a:lumMod val="95000"/>
                    <a:lumOff val="5000"/>
                  </a:schemeClr>
                </a:solidFill>
              </a:rPr>
              <a:t> </a:t>
            </a:r>
            <a:r>
              <a:rPr lang="it-IT" sz="2000" dirty="0" err="1">
                <a:solidFill>
                  <a:schemeClr val="bg1">
                    <a:lumMod val="95000"/>
                    <a:lumOff val="5000"/>
                  </a:schemeClr>
                </a:solidFill>
              </a:rPr>
              <a:t>snacks</a:t>
            </a:r>
            <a:r>
              <a:rPr lang="it-IT" sz="2000" dirty="0">
                <a:solidFill>
                  <a:schemeClr val="bg1">
                    <a:lumMod val="95000"/>
                    <a:lumOff val="5000"/>
                  </a:schemeClr>
                </a:solidFill>
              </a:rPr>
              <a:t>, for </a:t>
            </a:r>
            <a:r>
              <a:rPr lang="it-IT" sz="2000" dirty="0" err="1">
                <a:solidFill>
                  <a:schemeClr val="bg1">
                    <a:lumMod val="95000"/>
                    <a:lumOff val="5000"/>
                  </a:schemeClr>
                </a:solidFill>
              </a:rPr>
              <a:t>one</a:t>
            </a:r>
            <a:r>
              <a:rPr lang="it-IT" sz="2000" dirty="0">
                <a:solidFill>
                  <a:schemeClr val="bg1">
                    <a:lumMod val="95000"/>
                    <a:lumOff val="5000"/>
                  </a:schemeClr>
                </a:solidFill>
              </a:rPr>
              <a:t> of </a:t>
            </a:r>
            <a:r>
              <a:rPr lang="it-IT" sz="2000" dirty="0" err="1">
                <a:solidFill>
                  <a:schemeClr val="bg1">
                    <a:lumMod val="95000"/>
                    <a:lumOff val="5000"/>
                  </a:schemeClr>
                </a:solidFill>
              </a:rPr>
              <a:t>these</a:t>
            </a:r>
            <a:r>
              <a:rPr lang="it-IT" sz="2000" dirty="0">
                <a:solidFill>
                  <a:schemeClr val="bg1">
                    <a:lumMod val="95000"/>
                    <a:lumOff val="5000"/>
                  </a:schemeClr>
                </a:solidFill>
              </a:rPr>
              <a:t> </a:t>
            </a:r>
            <a:r>
              <a:rPr lang="it-IT" sz="2000" dirty="0" err="1">
                <a:solidFill>
                  <a:schemeClr val="bg1">
                    <a:lumMod val="95000"/>
                    <a:lumOff val="5000"/>
                  </a:schemeClr>
                </a:solidFill>
              </a:rPr>
              <a:t>smoothies</a:t>
            </a:r>
            <a:r>
              <a:rPr lang="it-IT" sz="2000" dirty="0">
                <a:solidFill>
                  <a:schemeClr val="bg1">
                    <a:lumMod val="95000"/>
                    <a:lumOff val="5000"/>
                  </a:schemeClr>
                </a:solidFill>
              </a:rPr>
              <a:t>! In </a:t>
            </a:r>
            <a:r>
              <a:rPr lang="it-IT" sz="2000" dirty="0" err="1">
                <a:solidFill>
                  <a:schemeClr val="bg1">
                    <a:lumMod val="95000"/>
                    <a:lumOff val="5000"/>
                  </a:schemeClr>
                </a:solidFill>
              </a:rPr>
              <a:t>doing</a:t>
            </a:r>
            <a:r>
              <a:rPr lang="it-IT" sz="2000" dirty="0">
                <a:solidFill>
                  <a:schemeClr val="bg1">
                    <a:lumMod val="95000"/>
                    <a:lumOff val="5000"/>
                  </a:schemeClr>
                </a:solidFill>
              </a:rPr>
              <a:t> so, </a:t>
            </a:r>
            <a:r>
              <a:rPr lang="it-IT" sz="2000" dirty="0" err="1">
                <a:solidFill>
                  <a:schemeClr val="bg1">
                    <a:lumMod val="95000"/>
                    <a:lumOff val="5000"/>
                  </a:schemeClr>
                </a:solidFill>
              </a:rPr>
              <a:t>you</a:t>
            </a:r>
            <a:r>
              <a:rPr lang="it-IT" sz="2000" dirty="0">
                <a:solidFill>
                  <a:schemeClr val="bg1">
                    <a:lumMod val="95000"/>
                    <a:lumOff val="5000"/>
                  </a:schemeClr>
                </a:solidFill>
              </a:rPr>
              <a:t> are </a:t>
            </a:r>
            <a:r>
              <a:rPr lang="it-IT" sz="2000" dirty="0" err="1">
                <a:solidFill>
                  <a:schemeClr val="bg1">
                    <a:lumMod val="95000"/>
                    <a:lumOff val="5000"/>
                  </a:schemeClr>
                </a:solidFill>
              </a:rPr>
              <a:t>not</a:t>
            </a:r>
            <a:r>
              <a:rPr lang="it-IT" sz="2000" dirty="0">
                <a:solidFill>
                  <a:schemeClr val="bg1">
                    <a:lumMod val="95000"/>
                    <a:lumOff val="5000"/>
                  </a:schemeClr>
                </a:solidFill>
              </a:rPr>
              <a:t> </a:t>
            </a:r>
            <a:r>
              <a:rPr lang="it-IT" sz="2000" dirty="0" err="1">
                <a:solidFill>
                  <a:schemeClr val="bg1">
                    <a:lumMod val="95000"/>
                    <a:lumOff val="5000"/>
                  </a:schemeClr>
                </a:solidFill>
              </a:rPr>
              <a:t>depriving</a:t>
            </a:r>
            <a:r>
              <a:rPr lang="it-IT" sz="2000" dirty="0">
                <a:solidFill>
                  <a:schemeClr val="bg1">
                    <a:lumMod val="95000"/>
                    <a:lumOff val="5000"/>
                  </a:schemeClr>
                </a:solidFill>
              </a:rPr>
              <a:t> </a:t>
            </a:r>
            <a:r>
              <a:rPr lang="it-IT" sz="2000" dirty="0" err="1">
                <a:solidFill>
                  <a:schemeClr val="bg1">
                    <a:lumMod val="95000"/>
                    <a:lumOff val="5000"/>
                  </a:schemeClr>
                </a:solidFill>
              </a:rPr>
              <a:t>yourself</a:t>
            </a:r>
            <a:r>
              <a:rPr lang="it-IT" sz="2000" dirty="0">
                <a:solidFill>
                  <a:schemeClr val="bg1">
                    <a:lumMod val="95000"/>
                    <a:lumOff val="5000"/>
                  </a:schemeClr>
                </a:solidFill>
              </a:rPr>
              <a:t> of  </a:t>
            </a:r>
            <a:r>
              <a:rPr lang="it-IT" sz="2000" dirty="0" err="1">
                <a:solidFill>
                  <a:schemeClr val="bg1">
                    <a:lumMod val="95000"/>
                    <a:lumOff val="5000"/>
                  </a:schemeClr>
                </a:solidFill>
              </a:rPr>
              <a:t>anything</a:t>
            </a:r>
            <a:r>
              <a:rPr lang="it-IT" sz="2000" dirty="0">
                <a:solidFill>
                  <a:schemeClr val="bg1">
                    <a:lumMod val="95000"/>
                    <a:lumOff val="5000"/>
                  </a:schemeClr>
                </a:solidFill>
              </a:rPr>
              <a:t>, </a:t>
            </a:r>
            <a:r>
              <a:rPr lang="it-IT" sz="2000" dirty="0" err="1">
                <a:solidFill>
                  <a:schemeClr val="bg1">
                    <a:lumMod val="95000"/>
                    <a:lumOff val="5000"/>
                  </a:schemeClr>
                </a:solidFill>
              </a:rPr>
              <a:t>rather</a:t>
            </a:r>
            <a:r>
              <a:rPr lang="it-IT" sz="2000" dirty="0">
                <a:solidFill>
                  <a:schemeClr val="bg1">
                    <a:lumMod val="95000"/>
                    <a:lumOff val="5000"/>
                  </a:schemeClr>
                </a:solidFill>
              </a:rPr>
              <a:t>, </a:t>
            </a:r>
            <a:r>
              <a:rPr lang="it-IT" sz="2000" dirty="0" err="1">
                <a:solidFill>
                  <a:schemeClr val="bg1">
                    <a:lumMod val="95000"/>
                    <a:lumOff val="5000"/>
                  </a:schemeClr>
                </a:solidFill>
              </a:rPr>
              <a:t>adding</a:t>
            </a:r>
            <a:r>
              <a:rPr lang="it-IT" sz="2000" dirty="0">
                <a:solidFill>
                  <a:schemeClr val="bg1">
                    <a:lumMod val="95000"/>
                    <a:lumOff val="5000"/>
                  </a:schemeClr>
                </a:solidFill>
              </a:rPr>
              <a:t> in and </a:t>
            </a:r>
            <a:r>
              <a:rPr lang="it-IT" sz="2000" dirty="0" err="1">
                <a:solidFill>
                  <a:schemeClr val="bg1">
                    <a:lumMod val="95000"/>
                    <a:lumOff val="5000"/>
                  </a:schemeClr>
                </a:solidFill>
              </a:rPr>
              <a:t>naturally</a:t>
            </a:r>
            <a:r>
              <a:rPr lang="it-IT" sz="2000" dirty="0">
                <a:solidFill>
                  <a:schemeClr val="bg1">
                    <a:lumMod val="95000"/>
                    <a:lumOff val="5000"/>
                  </a:schemeClr>
                </a:solidFill>
              </a:rPr>
              <a:t>  </a:t>
            </a:r>
            <a:r>
              <a:rPr lang="it-IT" sz="2000" dirty="0" err="1">
                <a:solidFill>
                  <a:schemeClr val="bg1">
                    <a:lumMod val="95000"/>
                    <a:lumOff val="5000"/>
                  </a:schemeClr>
                </a:solidFill>
              </a:rPr>
              <a:t>crowding</a:t>
            </a:r>
            <a:r>
              <a:rPr lang="it-IT" sz="2000" dirty="0">
                <a:solidFill>
                  <a:schemeClr val="bg1">
                    <a:lumMod val="95000"/>
                    <a:lumOff val="5000"/>
                  </a:schemeClr>
                </a:solidFill>
              </a:rPr>
              <a:t> out </a:t>
            </a:r>
            <a:r>
              <a:rPr lang="it-IT" sz="2000" dirty="0" err="1">
                <a:solidFill>
                  <a:schemeClr val="bg1">
                    <a:lumMod val="95000"/>
                    <a:lumOff val="5000"/>
                  </a:schemeClr>
                </a:solidFill>
              </a:rPr>
              <a:t>what</a:t>
            </a:r>
            <a:r>
              <a:rPr lang="it-IT" sz="2000" dirty="0">
                <a:solidFill>
                  <a:schemeClr val="bg1">
                    <a:lumMod val="95000"/>
                    <a:lumOff val="5000"/>
                  </a:schemeClr>
                </a:solidFill>
              </a:rPr>
              <a:t> </a:t>
            </a:r>
            <a:r>
              <a:rPr lang="it-IT" sz="2000" dirty="0" err="1">
                <a:solidFill>
                  <a:schemeClr val="bg1">
                    <a:lumMod val="95000"/>
                    <a:lumOff val="5000"/>
                  </a:schemeClr>
                </a:solidFill>
              </a:rPr>
              <a:t>could</a:t>
            </a:r>
            <a:r>
              <a:rPr lang="it-IT" sz="2000" dirty="0">
                <a:solidFill>
                  <a:schemeClr val="bg1">
                    <a:lumMod val="95000"/>
                    <a:lumOff val="5000"/>
                  </a:schemeClr>
                </a:solidFill>
              </a:rPr>
              <a:t> </a:t>
            </a:r>
            <a:r>
              <a:rPr lang="it-IT" sz="2000" dirty="0" err="1">
                <a:solidFill>
                  <a:schemeClr val="bg1">
                    <a:lumMod val="95000"/>
                    <a:lumOff val="5000"/>
                  </a:schemeClr>
                </a:solidFill>
              </a:rPr>
              <a:t>possibly</a:t>
            </a:r>
            <a:r>
              <a:rPr lang="it-IT" sz="2000" dirty="0">
                <a:solidFill>
                  <a:schemeClr val="bg1">
                    <a:lumMod val="95000"/>
                    <a:lumOff val="5000"/>
                  </a:schemeClr>
                </a:solidFill>
              </a:rPr>
              <a:t> be  «</a:t>
            </a:r>
            <a:r>
              <a:rPr lang="it-IT" sz="2000" dirty="0" err="1">
                <a:solidFill>
                  <a:schemeClr val="bg1">
                    <a:lumMod val="95000"/>
                    <a:lumOff val="5000"/>
                  </a:schemeClr>
                </a:solidFill>
              </a:rPr>
              <a:t>not</a:t>
            </a:r>
            <a:r>
              <a:rPr lang="it-IT" sz="2000" dirty="0">
                <a:solidFill>
                  <a:schemeClr val="bg1">
                    <a:lumMod val="95000"/>
                    <a:lumOff val="5000"/>
                  </a:schemeClr>
                </a:solidFill>
              </a:rPr>
              <a:t> so </a:t>
            </a:r>
            <a:r>
              <a:rPr lang="it-IT" sz="2000" dirty="0" err="1">
                <a:solidFill>
                  <a:schemeClr val="bg1">
                    <a:lumMod val="95000"/>
                    <a:lumOff val="5000"/>
                  </a:schemeClr>
                </a:solidFill>
              </a:rPr>
              <a:t>healthy</a:t>
            </a:r>
            <a:r>
              <a:rPr lang="it-IT" sz="2000" dirty="0">
                <a:solidFill>
                  <a:schemeClr val="bg1">
                    <a:lumMod val="95000"/>
                    <a:lumOff val="5000"/>
                  </a:schemeClr>
                </a:solidFill>
              </a:rPr>
              <a:t>», for an alternative </a:t>
            </a:r>
            <a:r>
              <a:rPr lang="it-IT" sz="2000" dirty="0" err="1">
                <a:solidFill>
                  <a:schemeClr val="bg1">
                    <a:lumMod val="95000"/>
                    <a:lumOff val="5000"/>
                  </a:schemeClr>
                </a:solidFill>
              </a:rPr>
              <a:t>that</a:t>
            </a:r>
            <a:r>
              <a:rPr lang="it-IT" sz="2000" dirty="0">
                <a:solidFill>
                  <a:schemeClr val="bg1">
                    <a:lumMod val="95000"/>
                    <a:lumOff val="5000"/>
                  </a:schemeClr>
                </a:solidFill>
              </a:rPr>
              <a:t> </a:t>
            </a:r>
            <a:r>
              <a:rPr lang="it-IT" sz="2000" dirty="0" err="1">
                <a:solidFill>
                  <a:schemeClr val="bg1">
                    <a:lumMod val="95000"/>
                    <a:lumOff val="5000"/>
                  </a:schemeClr>
                </a:solidFill>
              </a:rPr>
              <a:t>will</a:t>
            </a:r>
            <a:r>
              <a:rPr lang="it-IT" sz="2000" dirty="0">
                <a:solidFill>
                  <a:schemeClr val="bg1">
                    <a:lumMod val="95000"/>
                    <a:lumOff val="5000"/>
                  </a:schemeClr>
                </a:solidFill>
              </a:rPr>
              <a:t> </a:t>
            </a:r>
            <a:r>
              <a:rPr lang="it-IT" sz="2000" dirty="0" err="1">
                <a:solidFill>
                  <a:schemeClr val="bg1">
                    <a:lumMod val="95000"/>
                    <a:lumOff val="5000"/>
                  </a:schemeClr>
                </a:solidFill>
              </a:rPr>
              <a:t>offer</a:t>
            </a:r>
            <a:r>
              <a:rPr lang="it-IT" sz="2000" dirty="0">
                <a:solidFill>
                  <a:schemeClr val="bg1">
                    <a:lumMod val="95000"/>
                    <a:lumOff val="5000"/>
                  </a:schemeClr>
                </a:solidFill>
              </a:rPr>
              <a:t> </a:t>
            </a:r>
            <a:r>
              <a:rPr lang="it-IT" sz="2000" dirty="0" err="1">
                <a:solidFill>
                  <a:schemeClr val="bg1">
                    <a:lumMod val="95000"/>
                    <a:lumOff val="5000"/>
                  </a:schemeClr>
                </a:solidFill>
              </a:rPr>
              <a:t>you</a:t>
            </a:r>
            <a:r>
              <a:rPr lang="it-IT" sz="2000" dirty="0">
                <a:solidFill>
                  <a:schemeClr val="bg1">
                    <a:lumMod val="95000"/>
                    <a:lumOff val="5000"/>
                  </a:schemeClr>
                </a:solidFill>
              </a:rPr>
              <a:t> </a:t>
            </a:r>
            <a:r>
              <a:rPr lang="it-IT" sz="2000" dirty="0" err="1">
                <a:solidFill>
                  <a:schemeClr val="bg1">
                    <a:lumMod val="95000"/>
                    <a:lumOff val="5000"/>
                  </a:schemeClr>
                </a:solidFill>
              </a:rPr>
              <a:t>vitality</a:t>
            </a:r>
            <a:r>
              <a:rPr lang="it-IT" sz="2000" dirty="0">
                <a:solidFill>
                  <a:schemeClr val="bg1">
                    <a:lumMod val="95000"/>
                    <a:lumOff val="5000"/>
                  </a:schemeClr>
                </a:solidFill>
              </a:rPr>
              <a:t> and </a:t>
            </a:r>
            <a:r>
              <a:rPr lang="it-IT" sz="2000" dirty="0" err="1">
                <a:solidFill>
                  <a:schemeClr val="bg1">
                    <a:lumMod val="95000"/>
                    <a:lumOff val="5000"/>
                  </a:schemeClr>
                </a:solidFill>
              </a:rPr>
              <a:t>joy</a:t>
            </a:r>
            <a:r>
              <a:rPr lang="it-IT" sz="2000" dirty="0">
                <a:solidFill>
                  <a:schemeClr val="bg1">
                    <a:lumMod val="95000"/>
                    <a:lumOff val="5000"/>
                  </a:schemeClr>
                </a:solidFill>
              </a:rPr>
              <a:t>! </a:t>
            </a:r>
            <a:br>
              <a:rPr lang="it-IT" sz="2000" dirty="0">
                <a:solidFill>
                  <a:schemeClr val="bg1">
                    <a:lumMod val="95000"/>
                    <a:lumOff val="5000"/>
                  </a:schemeClr>
                </a:solidFill>
              </a:rPr>
            </a:br>
            <a:br>
              <a:rPr lang="it-IT" sz="2000" dirty="0">
                <a:solidFill>
                  <a:schemeClr val="bg1">
                    <a:lumMod val="95000"/>
                    <a:lumOff val="5000"/>
                  </a:schemeClr>
                </a:solidFill>
              </a:rPr>
            </a:br>
            <a:r>
              <a:rPr lang="it-IT" sz="2000" dirty="0">
                <a:solidFill>
                  <a:schemeClr val="bg1">
                    <a:lumMod val="95000"/>
                    <a:lumOff val="5000"/>
                  </a:schemeClr>
                </a:solidFill>
              </a:rPr>
              <a:t>Trust me </a:t>
            </a:r>
            <a:r>
              <a:rPr lang="it-IT" sz="2000" dirty="0" err="1">
                <a:solidFill>
                  <a:schemeClr val="bg1">
                    <a:lumMod val="95000"/>
                    <a:lumOff val="5000"/>
                  </a:schemeClr>
                </a:solidFill>
              </a:rPr>
              <a:t>when</a:t>
            </a:r>
            <a:r>
              <a:rPr lang="it-IT" sz="2000" dirty="0">
                <a:solidFill>
                  <a:schemeClr val="bg1">
                    <a:lumMod val="95000"/>
                    <a:lumOff val="5000"/>
                  </a:schemeClr>
                </a:solidFill>
              </a:rPr>
              <a:t> I </a:t>
            </a:r>
            <a:r>
              <a:rPr lang="it-IT" sz="2000" dirty="0" err="1">
                <a:solidFill>
                  <a:schemeClr val="bg1">
                    <a:lumMod val="95000"/>
                    <a:lumOff val="5000"/>
                  </a:schemeClr>
                </a:solidFill>
              </a:rPr>
              <a:t>say</a:t>
            </a:r>
            <a:r>
              <a:rPr lang="it-IT" sz="2000" dirty="0">
                <a:solidFill>
                  <a:schemeClr val="bg1">
                    <a:lumMod val="95000"/>
                    <a:lumOff val="5000"/>
                  </a:schemeClr>
                </a:solidFill>
              </a:rPr>
              <a:t>: </a:t>
            </a:r>
            <a:r>
              <a:rPr lang="it-IT" sz="2000" dirty="0" err="1">
                <a:solidFill>
                  <a:schemeClr val="bg1">
                    <a:lumMod val="95000"/>
                    <a:lumOff val="5000"/>
                  </a:schemeClr>
                </a:solidFill>
              </a:rPr>
              <a:t>plants</a:t>
            </a:r>
            <a:r>
              <a:rPr lang="it-IT" sz="2000" dirty="0">
                <a:solidFill>
                  <a:schemeClr val="bg1">
                    <a:lumMod val="95000"/>
                    <a:lumOff val="5000"/>
                  </a:schemeClr>
                </a:solidFill>
              </a:rPr>
              <a:t> </a:t>
            </a:r>
            <a:r>
              <a:rPr lang="it-IT" sz="2000" dirty="0" err="1">
                <a:solidFill>
                  <a:schemeClr val="bg1">
                    <a:lumMod val="95000"/>
                    <a:lumOff val="5000"/>
                  </a:schemeClr>
                </a:solidFill>
              </a:rPr>
              <a:t>bring</a:t>
            </a:r>
            <a:r>
              <a:rPr lang="it-IT" sz="2000" dirty="0">
                <a:solidFill>
                  <a:schemeClr val="bg1">
                    <a:lumMod val="95000"/>
                    <a:lumOff val="5000"/>
                  </a:schemeClr>
                </a:solidFill>
              </a:rPr>
              <a:t> JOY!  Are </a:t>
            </a:r>
            <a:r>
              <a:rPr lang="it-IT" sz="2000" dirty="0" err="1">
                <a:solidFill>
                  <a:schemeClr val="bg1">
                    <a:lumMod val="95000"/>
                    <a:lumOff val="5000"/>
                  </a:schemeClr>
                </a:solidFill>
              </a:rPr>
              <a:t>you</a:t>
            </a:r>
            <a:r>
              <a:rPr lang="it-IT" sz="2000" dirty="0">
                <a:solidFill>
                  <a:schemeClr val="bg1">
                    <a:lumMod val="95000"/>
                    <a:lumOff val="5000"/>
                  </a:schemeClr>
                </a:solidFill>
              </a:rPr>
              <a:t> ready? </a:t>
            </a:r>
            <a:r>
              <a:rPr lang="it-IT" sz="2000" dirty="0" err="1">
                <a:solidFill>
                  <a:schemeClr val="bg1">
                    <a:lumMod val="95000"/>
                    <a:lumOff val="5000"/>
                  </a:schemeClr>
                </a:solidFill>
              </a:rPr>
              <a:t>Let’s</a:t>
            </a:r>
            <a:r>
              <a:rPr lang="it-IT" sz="2000" dirty="0">
                <a:solidFill>
                  <a:schemeClr val="bg1">
                    <a:lumMod val="95000"/>
                    <a:lumOff val="5000"/>
                  </a:schemeClr>
                </a:solidFill>
              </a:rPr>
              <a:t> do </a:t>
            </a:r>
            <a:r>
              <a:rPr lang="it-IT" sz="2000" dirty="0" err="1">
                <a:solidFill>
                  <a:schemeClr val="bg1">
                    <a:lumMod val="95000"/>
                    <a:lumOff val="5000"/>
                  </a:schemeClr>
                </a:solidFill>
              </a:rPr>
              <a:t>this</a:t>
            </a:r>
            <a:r>
              <a:rPr lang="it-IT" sz="2000" dirty="0">
                <a:solidFill>
                  <a:schemeClr val="bg1">
                    <a:lumMod val="95000"/>
                    <a:lumOff val="5000"/>
                  </a:schemeClr>
                </a:solidFill>
              </a:rPr>
              <a:t>! </a:t>
            </a:r>
            <a:br>
              <a:rPr lang="it-IT" sz="2000" dirty="0">
                <a:solidFill>
                  <a:schemeClr val="bg1">
                    <a:lumMod val="95000"/>
                    <a:lumOff val="5000"/>
                  </a:schemeClr>
                </a:solidFill>
              </a:rPr>
            </a:br>
            <a:r>
              <a:rPr lang="it-IT" sz="2000" dirty="0">
                <a:solidFill>
                  <a:schemeClr val="bg1">
                    <a:lumMod val="95000"/>
                    <a:lumOff val="5000"/>
                  </a:schemeClr>
                </a:solidFill>
              </a:rPr>
              <a:t>                                      </a:t>
            </a:r>
            <a:r>
              <a:rPr lang="it-IT" sz="2000" b="1" dirty="0">
                <a:solidFill>
                  <a:srgbClr val="7030A0"/>
                </a:solidFill>
              </a:rPr>
              <a:t>YOU WILL LOVE IT! </a:t>
            </a:r>
            <a:br>
              <a:rPr lang="en-US" dirty="0">
                <a:solidFill>
                  <a:srgbClr val="7030A0"/>
                </a:solidFill>
              </a:rPr>
            </a:br>
            <a:br>
              <a:rPr lang="en-US" dirty="0">
                <a:solidFill>
                  <a:srgbClr val="7030A0"/>
                </a:solidFill>
              </a:rPr>
            </a:br>
            <a:endParaRPr lang="en-US" dirty="0">
              <a:solidFill>
                <a:srgbClr val="7030A0"/>
              </a:solidFill>
            </a:endParaRPr>
          </a:p>
        </p:txBody>
      </p:sp>
      <p:pic>
        <p:nvPicPr>
          <p:cNvPr id="6" name="Picture Placeholder 5">
            <a:extLst>
              <a:ext uri="{FF2B5EF4-FFF2-40B4-BE49-F238E27FC236}">
                <a16:creationId xmlns:a16="http://schemas.microsoft.com/office/drawing/2014/main" id="{4B78A768-EA39-6440-964E-031690503370}"/>
              </a:ext>
            </a:extLst>
          </p:cNvPr>
          <p:cNvPicPr>
            <a:picLocks noGrp="1" noChangeAspect="1"/>
          </p:cNvPicPr>
          <p:nvPr>
            <p:ph type="pic" sz="quarter" idx="11"/>
          </p:nvPr>
        </p:nvPicPr>
        <p:blipFill>
          <a:blip r:embed="rId3"/>
          <a:srcRect l="21232" r="21232"/>
          <a:stretch>
            <a:fillRect/>
          </a:stretch>
        </p:blipFill>
        <p:spPr>
          <a:xfrm>
            <a:off x="7250113" y="665162"/>
            <a:ext cx="4941887" cy="5726113"/>
          </a:xfrm>
        </p:spPr>
      </p:pic>
    </p:spTree>
    <p:extLst>
      <p:ext uri="{BB962C8B-B14F-4D97-AF65-F5344CB8AC3E}">
        <p14:creationId xmlns:p14="http://schemas.microsoft.com/office/powerpoint/2010/main" val="811535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467C95-DF23-40B9-B265-2E6F3DE29030}"/>
              </a:ext>
            </a:extLst>
          </p:cNvPr>
          <p:cNvSpPr>
            <a:spLocks noGrp="1"/>
          </p:cNvSpPr>
          <p:nvPr>
            <p:ph type="title"/>
          </p:nvPr>
        </p:nvSpPr>
        <p:spPr>
          <a:xfrm>
            <a:off x="370449" y="479685"/>
            <a:ext cx="6704908" cy="6220918"/>
          </a:xfrm>
        </p:spPr>
        <p:txBody>
          <a:bodyPr>
            <a:noAutofit/>
          </a:bodyPr>
          <a:lstStyle/>
          <a:p>
            <a:r>
              <a:rPr lang="it-IT" sz="3200" dirty="0">
                <a:solidFill>
                  <a:srgbClr val="7030A0"/>
                </a:solidFill>
              </a:rPr>
              <a:t>                   </a:t>
            </a:r>
            <a:r>
              <a:rPr lang="it-IT" sz="3200" b="1" dirty="0" err="1">
                <a:solidFill>
                  <a:srgbClr val="7030A0"/>
                </a:solidFill>
              </a:rPr>
              <a:t>Equipment</a:t>
            </a:r>
            <a:r>
              <a:rPr lang="it-IT" sz="3200" b="1" dirty="0">
                <a:solidFill>
                  <a:srgbClr val="7030A0"/>
                </a:solidFill>
              </a:rPr>
              <a:t> &amp; </a:t>
            </a:r>
            <a:r>
              <a:rPr lang="it-IT" sz="3200" b="1" dirty="0" err="1">
                <a:solidFill>
                  <a:srgbClr val="7030A0"/>
                </a:solidFill>
              </a:rPr>
              <a:t>Tips</a:t>
            </a:r>
            <a:r>
              <a:rPr lang="it-IT" sz="3200" b="1" dirty="0">
                <a:solidFill>
                  <a:srgbClr val="7030A0"/>
                </a:solidFill>
              </a:rPr>
              <a:t> </a:t>
            </a:r>
            <a:br>
              <a:rPr lang="it-IT" sz="3200" dirty="0">
                <a:solidFill>
                  <a:schemeClr val="bg1">
                    <a:lumMod val="95000"/>
                    <a:lumOff val="5000"/>
                  </a:schemeClr>
                </a:solidFill>
              </a:rPr>
            </a:br>
            <a:r>
              <a:rPr lang="it-IT" sz="2000" dirty="0" err="1">
                <a:solidFill>
                  <a:schemeClr val="bg1">
                    <a:lumMod val="95000"/>
                    <a:lumOff val="5000"/>
                  </a:schemeClr>
                </a:solidFill>
              </a:rPr>
              <a:t>Smoothies</a:t>
            </a:r>
            <a:r>
              <a:rPr lang="it-IT" sz="2000" dirty="0">
                <a:solidFill>
                  <a:schemeClr val="bg1">
                    <a:lumMod val="95000"/>
                    <a:lumOff val="5000"/>
                  </a:schemeClr>
                </a:solidFill>
              </a:rPr>
              <a:t> are </a:t>
            </a:r>
            <a:r>
              <a:rPr lang="it-IT" sz="2000" dirty="0" err="1">
                <a:solidFill>
                  <a:schemeClr val="bg1">
                    <a:lumMod val="95000"/>
                    <a:lumOff val="5000"/>
                  </a:schemeClr>
                </a:solidFill>
              </a:rPr>
              <a:t>very</a:t>
            </a:r>
            <a:r>
              <a:rPr lang="it-IT" sz="2000" dirty="0">
                <a:solidFill>
                  <a:schemeClr val="bg1">
                    <a:lumMod val="95000"/>
                    <a:lumOff val="5000"/>
                  </a:schemeClr>
                </a:solidFill>
              </a:rPr>
              <a:t> easy to </a:t>
            </a:r>
            <a:r>
              <a:rPr lang="it-IT" sz="2000" dirty="0" err="1">
                <a:solidFill>
                  <a:schemeClr val="bg1">
                    <a:lumMod val="95000"/>
                    <a:lumOff val="5000"/>
                  </a:schemeClr>
                </a:solidFill>
              </a:rPr>
              <a:t>make</a:t>
            </a:r>
            <a:r>
              <a:rPr lang="it-IT" sz="2000" dirty="0">
                <a:solidFill>
                  <a:schemeClr val="bg1">
                    <a:lumMod val="95000"/>
                    <a:lumOff val="5000"/>
                  </a:schemeClr>
                </a:solidFill>
              </a:rPr>
              <a:t>. </a:t>
            </a:r>
            <a:r>
              <a:rPr lang="it-IT" sz="2000" dirty="0" err="1">
                <a:solidFill>
                  <a:schemeClr val="bg1">
                    <a:lumMod val="95000"/>
                    <a:lumOff val="5000"/>
                  </a:schemeClr>
                </a:solidFill>
              </a:rPr>
              <a:t>You</a:t>
            </a:r>
            <a:r>
              <a:rPr lang="it-IT" sz="2000" dirty="0">
                <a:solidFill>
                  <a:schemeClr val="bg1">
                    <a:lumMod val="95000"/>
                    <a:lumOff val="5000"/>
                  </a:schemeClr>
                </a:solidFill>
              </a:rPr>
              <a:t> </a:t>
            </a:r>
            <a:r>
              <a:rPr lang="it-IT" sz="2000" dirty="0" err="1">
                <a:solidFill>
                  <a:schemeClr val="bg1">
                    <a:lumMod val="95000"/>
                    <a:lumOff val="5000"/>
                  </a:schemeClr>
                </a:solidFill>
              </a:rPr>
              <a:t>need</a:t>
            </a:r>
            <a:r>
              <a:rPr lang="it-IT" sz="2000" dirty="0">
                <a:solidFill>
                  <a:schemeClr val="bg1">
                    <a:lumMod val="95000"/>
                    <a:lumOff val="5000"/>
                  </a:schemeClr>
                </a:solidFill>
              </a:rPr>
              <a:t> just </a:t>
            </a:r>
            <a:r>
              <a:rPr lang="it-IT" sz="2000" dirty="0" err="1">
                <a:solidFill>
                  <a:schemeClr val="bg1">
                    <a:lumMod val="95000"/>
                    <a:lumOff val="5000"/>
                  </a:schemeClr>
                </a:solidFill>
              </a:rPr>
              <a:t>one</a:t>
            </a:r>
            <a:r>
              <a:rPr lang="it-IT" sz="2000" dirty="0">
                <a:solidFill>
                  <a:schemeClr val="bg1">
                    <a:lumMod val="95000"/>
                    <a:lumOff val="5000"/>
                  </a:schemeClr>
                </a:solidFill>
              </a:rPr>
              <a:t> </a:t>
            </a:r>
            <a:r>
              <a:rPr lang="it-IT" sz="2000" dirty="0" err="1">
                <a:solidFill>
                  <a:schemeClr val="bg1">
                    <a:lumMod val="95000"/>
                    <a:lumOff val="5000"/>
                  </a:schemeClr>
                </a:solidFill>
              </a:rPr>
              <a:t>appliance</a:t>
            </a:r>
            <a:r>
              <a:rPr lang="it-IT" sz="2000" dirty="0">
                <a:solidFill>
                  <a:schemeClr val="bg1">
                    <a:lumMod val="95000"/>
                    <a:lumOff val="5000"/>
                  </a:schemeClr>
                </a:solidFill>
              </a:rPr>
              <a:t>:  a </a:t>
            </a:r>
            <a:r>
              <a:rPr lang="it-IT" sz="2000" dirty="0" err="1">
                <a:solidFill>
                  <a:schemeClr val="bg1">
                    <a:lumMod val="95000"/>
                    <a:lumOff val="5000"/>
                  </a:schemeClr>
                </a:solidFill>
              </a:rPr>
              <a:t>blender</a:t>
            </a:r>
            <a:r>
              <a:rPr lang="it-IT" sz="2000" dirty="0">
                <a:solidFill>
                  <a:schemeClr val="bg1">
                    <a:lumMod val="95000"/>
                    <a:lumOff val="5000"/>
                  </a:schemeClr>
                </a:solidFill>
              </a:rPr>
              <a:t>. </a:t>
            </a:r>
            <a:r>
              <a:rPr lang="it-IT" sz="2000" dirty="0" err="1">
                <a:solidFill>
                  <a:schemeClr val="bg1">
                    <a:lumMod val="95000"/>
                    <a:lumOff val="5000"/>
                  </a:schemeClr>
                </a:solidFill>
              </a:rPr>
              <a:t>Investing</a:t>
            </a:r>
            <a:r>
              <a:rPr lang="it-IT" sz="2000" dirty="0">
                <a:solidFill>
                  <a:schemeClr val="bg1">
                    <a:lumMod val="95000"/>
                    <a:lumOff val="5000"/>
                  </a:schemeClr>
                </a:solidFill>
              </a:rPr>
              <a:t> in a </a:t>
            </a:r>
            <a:r>
              <a:rPr lang="it-IT" sz="2000" dirty="0" err="1">
                <a:solidFill>
                  <a:schemeClr val="bg1">
                    <a:lumMod val="95000"/>
                    <a:lumOff val="5000"/>
                  </a:schemeClr>
                </a:solidFill>
              </a:rPr>
              <a:t>good</a:t>
            </a:r>
            <a:r>
              <a:rPr lang="it-IT" sz="2000" dirty="0">
                <a:solidFill>
                  <a:schemeClr val="bg1">
                    <a:lumMod val="95000"/>
                    <a:lumOff val="5000"/>
                  </a:schemeClr>
                </a:solidFill>
              </a:rPr>
              <a:t> </a:t>
            </a:r>
            <a:r>
              <a:rPr lang="it-IT" sz="2000" dirty="0" err="1">
                <a:solidFill>
                  <a:schemeClr val="bg1">
                    <a:lumMod val="95000"/>
                    <a:lumOff val="5000"/>
                  </a:schemeClr>
                </a:solidFill>
              </a:rPr>
              <a:t>blender</a:t>
            </a:r>
            <a:r>
              <a:rPr lang="it-IT" sz="2000" dirty="0">
                <a:solidFill>
                  <a:schemeClr val="bg1">
                    <a:lumMod val="95000"/>
                    <a:lumOff val="5000"/>
                  </a:schemeClr>
                </a:solidFill>
              </a:rPr>
              <a:t>, </a:t>
            </a:r>
            <a:r>
              <a:rPr lang="it-IT" sz="2000" dirty="0" err="1">
                <a:solidFill>
                  <a:schemeClr val="bg1">
                    <a:lumMod val="95000"/>
                    <a:lumOff val="5000"/>
                  </a:schemeClr>
                </a:solidFill>
              </a:rPr>
              <a:t>like</a:t>
            </a:r>
            <a:r>
              <a:rPr lang="it-IT" sz="2000" dirty="0">
                <a:solidFill>
                  <a:schemeClr val="bg1">
                    <a:lumMod val="95000"/>
                    <a:lumOff val="5000"/>
                  </a:schemeClr>
                </a:solidFill>
              </a:rPr>
              <a:t> a </a:t>
            </a:r>
            <a:r>
              <a:rPr lang="it-IT" sz="2000" dirty="0" err="1">
                <a:solidFill>
                  <a:schemeClr val="bg1">
                    <a:lumMod val="95000"/>
                    <a:lumOff val="5000"/>
                  </a:schemeClr>
                </a:solidFill>
              </a:rPr>
              <a:t>Vitamix</a:t>
            </a:r>
            <a:r>
              <a:rPr lang="it-IT" sz="2000" dirty="0">
                <a:solidFill>
                  <a:schemeClr val="bg1">
                    <a:lumMod val="95000"/>
                    <a:lumOff val="5000"/>
                  </a:schemeClr>
                </a:solidFill>
              </a:rPr>
              <a:t>, </a:t>
            </a:r>
            <a:r>
              <a:rPr lang="it-IT" sz="2000" dirty="0" err="1">
                <a:solidFill>
                  <a:schemeClr val="bg1">
                    <a:lumMod val="95000"/>
                    <a:lumOff val="5000"/>
                  </a:schemeClr>
                </a:solidFill>
              </a:rPr>
              <a:t>has</a:t>
            </a:r>
            <a:r>
              <a:rPr lang="it-IT" sz="2000" dirty="0">
                <a:solidFill>
                  <a:schemeClr val="bg1">
                    <a:lumMod val="95000"/>
                    <a:lumOff val="5000"/>
                  </a:schemeClr>
                </a:solidFill>
              </a:rPr>
              <a:t> </a:t>
            </a:r>
            <a:r>
              <a:rPr lang="it-IT" sz="2000" dirty="0" err="1">
                <a:solidFill>
                  <a:schemeClr val="bg1">
                    <a:lumMod val="95000"/>
                    <a:lumOff val="5000"/>
                  </a:schemeClr>
                </a:solidFill>
              </a:rPr>
              <a:t>many</a:t>
            </a:r>
            <a:r>
              <a:rPr lang="it-IT" sz="2000" dirty="0">
                <a:solidFill>
                  <a:schemeClr val="bg1">
                    <a:lumMod val="95000"/>
                    <a:lumOff val="5000"/>
                  </a:schemeClr>
                </a:solidFill>
              </a:rPr>
              <a:t> </a:t>
            </a:r>
            <a:r>
              <a:rPr lang="it-IT" sz="2000" dirty="0" err="1">
                <a:solidFill>
                  <a:schemeClr val="bg1">
                    <a:lumMod val="95000"/>
                    <a:lumOff val="5000"/>
                  </a:schemeClr>
                </a:solidFill>
              </a:rPr>
              <a:t>advantages</a:t>
            </a:r>
            <a:r>
              <a:rPr lang="it-IT" sz="2000" dirty="0">
                <a:solidFill>
                  <a:schemeClr val="bg1">
                    <a:lumMod val="95000"/>
                    <a:lumOff val="5000"/>
                  </a:schemeClr>
                </a:solidFill>
              </a:rPr>
              <a:t> , </a:t>
            </a:r>
            <a:r>
              <a:rPr lang="it-IT" sz="2000" dirty="0" err="1">
                <a:solidFill>
                  <a:schemeClr val="bg1">
                    <a:lumMod val="95000"/>
                    <a:lumOff val="5000"/>
                  </a:schemeClr>
                </a:solidFill>
              </a:rPr>
              <a:t>but</a:t>
            </a:r>
            <a:r>
              <a:rPr lang="it-IT" sz="2000" dirty="0">
                <a:solidFill>
                  <a:schemeClr val="bg1">
                    <a:lumMod val="95000"/>
                    <a:lumOff val="5000"/>
                  </a:schemeClr>
                </a:solidFill>
              </a:rPr>
              <a:t> </a:t>
            </a:r>
            <a:r>
              <a:rPr lang="it-IT" sz="2000" dirty="0" err="1">
                <a:solidFill>
                  <a:schemeClr val="bg1">
                    <a:lumMod val="95000"/>
                    <a:lumOff val="5000"/>
                  </a:schemeClr>
                </a:solidFill>
              </a:rPr>
              <a:t>it</a:t>
            </a:r>
            <a:r>
              <a:rPr lang="it-IT" sz="2000" dirty="0">
                <a:solidFill>
                  <a:schemeClr val="bg1">
                    <a:lumMod val="95000"/>
                    <a:lumOff val="5000"/>
                  </a:schemeClr>
                </a:solidFill>
              </a:rPr>
              <a:t> </a:t>
            </a:r>
            <a:r>
              <a:rPr lang="it-IT" sz="2000" dirty="0" err="1">
                <a:solidFill>
                  <a:schemeClr val="bg1">
                    <a:lumMod val="95000"/>
                    <a:lumOff val="5000"/>
                  </a:schemeClr>
                </a:solidFill>
              </a:rPr>
              <a:t>is</a:t>
            </a:r>
            <a:r>
              <a:rPr lang="it-IT" sz="2000" dirty="0">
                <a:solidFill>
                  <a:schemeClr val="bg1">
                    <a:lumMod val="95000"/>
                    <a:lumOff val="5000"/>
                  </a:schemeClr>
                </a:solidFill>
              </a:rPr>
              <a:t> </a:t>
            </a:r>
            <a:r>
              <a:rPr lang="it-IT" sz="2000" dirty="0" err="1">
                <a:solidFill>
                  <a:schemeClr val="bg1">
                    <a:lumMod val="95000"/>
                    <a:lumOff val="5000"/>
                  </a:schemeClr>
                </a:solidFill>
              </a:rPr>
              <a:t>not</a:t>
            </a:r>
            <a:r>
              <a:rPr lang="it-IT" sz="2000" dirty="0">
                <a:solidFill>
                  <a:schemeClr val="bg1">
                    <a:lumMod val="95000"/>
                    <a:lumOff val="5000"/>
                  </a:schemeClr>
                </a:solidFill>
              </a:rPr>
              <a:t> </a:t>
            </a:r>
            <a:r>
              <a:rPr lang="it-IT" sz="2000" dirty="0" err="1">
                <a:solidFill>
                  <a:schemeClr val="bg1">
                    <a:lumMod val="95000"/>
                    <a:lumOff val="5000"/>
                  </a:schemeClr>
                </a:solidFill>
              </a:rPr>
              <a:t>necessary</a:t>
            </a:r>
            <a:r>
              <a:rPr lang="it-IT" sz="2000" dirty="0">
                <a:solidFill>
                  <a:schemeClr val="bg1">
                    <a:lumMod val="95000"/>
                    <a:lumOff val="5000"/>
                  </a:schemeClr>
                </a:solidFill>
              </a:rPr>
              <a:t>. </a:t>
            </a:r>
            <a:r>
              <a:rPr lang="it-IT" sz="2000" dirty="0" err="1">
                <a:solidFill>
                  <a:schemeClr val="bg1">
                    <a:lumMod val="95000"/>
                    <a:lumOff val="5000"/>
                  </a:schemeClr>
                </a:solidFill>
              </a:rPr>
              <a:t>If</a:t>
            </a:r>
            <a:r>
              <a:rPr lang="it-IT" sz="2000" dirty="0">
                <a:solidFill>
                  <a:schemeClr val="bg1">
                    <a:lumMod val="95000"/>
                    <a:lumOff val="5000"/>
                  </a:schemeClr>
                </a:solidFill>
              </a:rPr>
              <a:t> </a:t>
            </a:r>
            <a:r>
              <a:rPr lang="it-IT" sz="2000" dirty="0" err="1">
                <a:solidFill>
                  <a:schemeClr val="bg1">
                    <a:lumMod val="95000"/>
                    <a:lumOff val="5000"/>
                  </a:schemeClr>
                </a:solidFill>
              </a:rPr>
              <a:t>you</a:t>
            </a:r>
            <a:r>
              <a:rPr lang="it-IT" sz="2000" dirty="0">
                <a:solidFill>
                  <a:schemeClr val="bg1">
                    <a:lumMod val="95000"/>
                    <a:lumOff val="5000"/>
                  </a:schemeClr>
                </a:solidFill>
              </a:rPr>
              <a:t> are </a:t>
            </a:r>
            <a:r>
              <a:rPr lang="it-IT" sz="2000" dirty="0" err="1">
                <a:solidFill>
                  <a:schemeClr val="bg1">
                    <a:lumMod val="95000"/>
                    <a:lumOff val="5000"/>
                  </a:schemeClr>
                </a:solidFill>
              </a:rPr>
              <a:t>uisng</a:t>
            </a:r>
            <a:r>
              <a:rPr lang="it-IT" sz="2000" dirty="0">
                <a:solidFill>
                  <a:schemeClr val="bg1">
                    <a:lumMod val="95000"/>
                    <a:lumOff val="5000"/>
                  </a:schemeClr>
                </a:solidFill>
              </a:rPr>
              <a:t> a </a:t>
            </a:r>
            <a:r>
              <a:rPr lang="it-IT" sz="2000" dirty="0" err="1">
                <a:solidFill>
                  <a:schemeClr val="bg1">
                    <a:lumMod val="95000"/>
                    <a:lumOff val="5000"/>
                  </a:schemeClr>
                </a:solidFill>
              </a:rPr>
              <a:t>less</a:t>
            </a:r>
            <a:r>
              <a:rPr lang="it-IT" sz="2000" dirty="0">
                <a:solidFill>
                  <a:schemeClr val="bg1">
                    <a:lumMod val="95000"/>
                    <a:lumOff val="5000"/>
                  </a:schemeClr>
                </a:solidFill>
              </a:rPr>
              <a:t> </a:t>
            </a:r>
            <a:r>
              <a:rPr lang="it-IT" sz="2000" dirty="0" err="1">
                <a:solidFill>
                  <a:schemeClr val="bg1">
                    <a:lumMod val="95000"/>
                    <a:lumOff val="5000"/>
                  </a:schemeClr>
                </a:solidFill>
              </a:rPr>
              <a:t>powerful</a:t>
            </a:r>
            <a:r>
              <a:rPr lang="it-IT" sz="2000" dirty="0">
                <a:solidFill>
                  <a:schemeClr val="bg1">
                    <a:lumMod val="95000"/>
                    <a:lumOff val="5000"/>
                  </a:schemeClr>
                </a:solidFill>
              </a:rPr>
              <a:t> machine, </a:t>
            </a:r>
            <a:r>
              <a:rPr lang="it-IT" sz="2000" dirty="0" err="1">
                <a:solidFill>
                  <a:schemeClr val="bg1">
                    <a:lumMod val="95000"/>
                    <a:lumOff val="5000"/>
                  </a:schemeClr>
                </a:solidFill>
              </a:rPr>
              <a:t>then</a:t>
            </a:r>
            <a:r>
              <a:rPr lang="it-IT" sz="2000" dirty="0">
                <a:solidFill>
                  <a:schemeClr val="bg1">
                    <a:lumMod val="95000"/>
                    <a:lumOff val="5000"/>
                  </a:schemeClr>
                </a:solidFill>
              </a:rPr>
              <a:t> </a:t>
            </a:r>
            <a:r>
              <a:rPr lang="it-IT" sz="2000" dirty="0" err="1">
                <a:solidFill>
                  <a:schemeClr val="bg1">
                    <a:lumMod val="95000"/>
                    <a:lumOff val="5000"/>
                  </a:schemeClr>
                </a:solidFill>
              </a:rPr>
              <a:t>there</a:t>
            </a:r>
            <a:r>
              <a:rPr lang="it-IT" sz="2000" dirty="0">
                <a:solidFill>
                  <a:schemeClr val="bg1">
                    <a:lumMod val="95000"/>
                    <a:lumOff val="5000"/>
                  </a:schemeClr>
                </a:solidFill>
              </a:rPr>
              <a:t> are some </a:t>
            </a:r>
            <a:r>
              <a:rPr lang="it-IT" sz="2000" dirty="0" err="1">
                <a:solidFill>
                  <a:schemeClr val="bg1">
                    <a:lumMod val="95000"/>
                    <a:lumOff val="5000"/>
                  </a:schemeClr>
                </a:solidFill>
              </a:rPr>
              <a:t>tips</a:t>
            </a:r>
            <a:r>
              <a:rPr lang="it-IT" sz="2000" dirty="0">
                <a:solidFill>
                  <a:schemeClr val="bg1">
                    <a:lumMod val="95000"/>
                    <a:lumOff val="5000"/>
                  </a:schemeClr>
                </a:solidFill>
              </a:rPr>
              <a:t> to help </a:t>
            </a:r>
            <a:r>
              <a:rPr lang="it-IT" sz="2000" dirty="0" err="1">
                <a:solidFill>
                  <a:schemeClr val="bg1">
                    <a:lumMod val="95000"/>
                    <a:lumOff val="5000"/>
                  </a:schemeClr>
                </a:solidFill>
              </a:rPr>
              <a:t>you</a:t>
            </a:r>
            <a:r>
              <a:rPr lang="it-IT" sz="2000" dirty="0">
                <a:solidFill>
                  <a:schemeClr val="bg1">
                    <a:lumMod val="95000"/>
                    <a:lumOff val="5000"/>
                  </a:schemeClr>
                </a:solidFill>
              </a:rPr>
              <a:t> </a:t>
            </a:r>
            <a:r>
              <a:rPr lang="it-IT" sz="2000" dirty="0" err="1">
                <a:solidFill>
                  <a:schemeClr val="bg1">
                    <a:lumMod val="95000"/>
                    <a:lumOff val="5000"/>
                  </a:schemeClr>
                </a:solidFill>
              </a:rPr>
              <a:t>obtain</a:t>
            </a:r>
            <a:r>
              <a:rPr lang="it-IT" sz="2000" dirty="0">
                <a:solidFill>
                  <a:schemeClr val="bg1">
                    <a:lumMod val="95000"/>
                    <a:lumOff val="5000"/>
                  </a:schemeClr>
                </a:solidFill>
              </a:rPr>
              <a:t> the </a:t>
            </a:r>
            <a:r>
              <a:rPr lang="it-IT" sz="2000" dirty="0" err="1">
                <a:solidFill>
                  <a:schemeClr val="bg1">
                    <a:lumMod val="95000"/>
                    <a:lumOff val="5000"/>
                  </a:schemeClr>
                </a:solidFill>
              </a:rPr>
              <a:t>smoothiest</a:t>
            </a:r>
            <a:r>
              <a:rPr lang="it-IT" sz="2000" dirty="0">
                <a:solidFill>
                  <a:schemeClr val="bg1">
                    <a:lumMod val="95000"/>
                    <a:lumOff val="5000"/>
                  </a:schemeClr>
                </a:solidFill>
              </a:rPr>
              <a:t> </a:t>
            </a:r>
            <a:r>
              <a:rPr lang="it-IT" sz="2000" dirty="0" err="1">
                <a:solidFill>
                  <a:schemeClr val="bg1">
                    <a:lumMod val="95000"/>
                    <a:lumOff val="5000"/>
                  </a:schemeClr>
                </a:solidFill>
              </a:rPr>
              <a:t>texture</a:t>
            </a:r>
            <a:r>
              <a:rPr lang="it-IT" sz="2000" dirty="0">
                <a:solidFill>
                  <a:schemeClr val="bg1">
                    <a:lumMod val="95000"/>
                    <a:lumOff val="5000"/>
                  </a:schemeClr>
                </a:solidFill>
              </a:rPr>
              <a:t> for </a:t>
            </a:r>
            <a:r>
              <a:rPr lang="it-IT" sz="2000" dirty="0" err="1">
                <a:solidFill>
                  <a:schemeClr val="bg1">
                    <a:lumMod val="95000"/>
                    <a:lumOff val="5000"/>
                  </a:schemeClr>
                </a:solidFill>
              </a:rPr>
              <a:t>your</a:t>
            </a:r>
            <a:r>
              <a:rPr lang="it-IT" sz="2000" dirty="0">
                <a:solidFill>
                  <a:schemeClr val="bg1">
                    <a:lumMod val="95000"/>
                    <a:lumOff val="5000"/>
                  </a:schemeClr>
                </a:solidFill>
              </a:rPr>
              <a:t> </a:t>
            </a:r>
            <a:r>
              <a:rPr lang="it-IT" sz="2000" dirty="0" err="1">
                <a:solidFill>
                  <a:schemeClr val="bg1">
                    <a:lumMod val="95000"/>
                    <a:lumOff val="5000"/>
                  </a:schemeClr>
                </a:solidFill>
              </a:rPr>
              <a:t>drinks</a:t>
            </a:r>
            <a:r>
              <a:rPr lang="it-IT" sz="2000" dirty="0">
                <a:solidFill>
                  <a:schemeClr val="bg1">
                    <a:lumMod val="95000"/>
                    <a:lumOff val="5000"/>
                  </a:schemeClr>
                </a:solidFill>
              </a:rPr>
              <a:t>:</a:t>
            </a:r>
            <a:br>
              <a:rPr lang="it-IT" sz="2000" dirty="0">
                <a:solidFill>
                  <a:schemeClr val="bg1">
                    <a:lumMod val="95000"/>
                    <a:lumOff val="5000"/>
                  </a:schemeClr>
                </a:solidFill>
              </a:rPr>
            </a:br>
            <a:br>
              <a:rPr lang="it-IT" sz="2000" dirty="0">
                <a:solidFill>
                  <a:schemeClr val="bg1">
                    <a:lumMod val="95000"/>
                    <a:lumOff val="5000"/>
                  </a:schemeClr>
                </a:solidFill>
              </a:rPr>
            </a:br>
            <a:r>
              <a:rPr lang="it-IT" sz="2000" dirty="0">
                <a:solidFill>
                  <a:schemeClr val="bg1">
                    <a:lumMod val="95000"/>
                    <a:lumOff val="5000"/>
                  </a:schemeClr>
                </a:solidFill>
              </a:rPr>
              <a:t>1. Always </a:t>
            </a:r>
            <a:r>
              <a:rPr lang="it-IT" sz="2000" dirty="0" err="1">
                <a:solidFill>
                  <a:schemeClr val="bg1">
                    <a:lumMod val="95000"/>
                    <a:lumOff val="5000"/>
                  </a:schemeClr>
                </a:solidFill>
              </a:rPr>
              <a:t>peel</a:t>
            </a:r>
            <a:r>
              <a:rPr lang="it-IT" sz="2000" dirty="0">
                <a:solidFill>
                  <a:schemeClr val="bg1">
                    <a:lumMod val="95000"/>
                    <a:lumOff val="5000"/>
                  </a:schemeClr>
                </a:solidFill>
              </a:rPr>
              <a:t> and </a:t>
            </a:r>
            <a:r>
              <a:rPr lang="it-IT" sz="2000" dirty="0" err="1">
                <a:solidFill>
                  <a:schemeClr val="bg1">
                    <a:lumMod val="95000"/>
                    <a:lumOff val="5000"/>
                  </a:schemeClr>
                </a:solidFill>
              </a:rPr>
              <a:t>cut</a:t>
            </a:r>
            <a:r>
              <a:rPr lang="it-IT" sz="2000" dirty="0">
                <a:solidFill>
                  <a:schemeClr val="bg1">
                    <a:lumMod val="95000"/>
                    <a:lumOff val="5000"/>
                  </a:schemeClr>
                </a:solidFill>
              </a:rPr>
              <a:t> </a:t>
            </a:r>
            <a:r>
              <a:rPr lang="it-IT" sz="2000" dirty="0" err="1">
                <a:solidFill>
                  <a:schemeClr val="bg1">
                    <a:lumMod val="95000"/>
                    <a:lumOff val="5000"/>
                  </a:schemeClr>
                </a:solidFill>
              </a:rPr>
              <a:t>your</a:t>
            </a:r>
            <a:r>
              <a:rPr lang="it-IT" sz="2000" dirty="0">
                <a:solidFill>
                  <a:schemeClr val="bg1">
                    <a:lumMod val="95000"/>
                    <a:lumOff val="5000"/>
                  </a:schemeClr>
                </a:solidFill>
              </a:rPr>
              <a:t> </a:t>
            </a:r>
            <a:r>
              <a:rPr lang="it-IT" sz="2000" dirty="0" err="1">
                <a:solidFill>
                  <a:schemeClr val="bg1">
                    <a:lumMod val="95000"/>
                    <a:lumOff val="5000"/>
                  </a:schemeClr>
                </a:solidFill>
              </a:rPr>
              <a:t>fruit</a:t>
            </a:r>
            <a:r>
              <a:rPr lang="it-IT" sz="2000" dirty="0">
                <a:solidFill>
                  <a:schemeClr val="bg1">
                    <a:lumMod val="95000"/>
                    <a:lumOff val="5000"/>
                  </a:schemeClr>
                </a:solidFill>
              </a:rPr>
              <a:t> </a:t>
            </a:r>
            <a:r>
              <a:rPr lang="it-IT" sz="2000" dirty="0" err="1">
                <a:solidFill>
                  <a:schemeClr val="bg1">
                    <a:lumMod val="95000"/>
                    <a:lumOff val="5000"/>
                  </a:schemeClr>
                </a:solidFill>
              </a:rPr>
              <a:t>before</a:t>
            </a:r>
            <a:r>
              <a:rPr lang="it-IT" sz="2000" dirty="0">
                <a:solidFill>
                  <a:schemeClr val="bg1">
                    <a:lumMod val="95000"/>
                    <a:lumOff val="5000"/>
                  </a:schemeClr>
                </a:solidFill>
              </a:rPr>
              <a:t> </a:t>
            </a:r>
            <a:r>
              <a:rPr lang="it-IT" sz="2000" dirty="0" err="1">
                <a:solidFill>
                  <a:schemeClr val="bg1">
                    <a:lumMod val="95000"/>
                    <a:lumOff val="5000"/>
                  </a:schemeClr>
                </a:solidFill>
              </a:rPr>
              <a:t>freezing</a:t>
            </a:r>
            <a:r>
              <a:rPr lang="it-IT" sz="2000" dirty="0">
                <a:solidFill>
                  <a:schemeClr val="bg1">
                    <a:lumMod val="95000"/>
                    <a:lumOff val="5000"/>
                  </a:schemeClr>
                </a:solidFill>
              </a:rPr>
              <a:t> (with the </a:t>
            </a:r>
            <a:r>
              <a:rPr lang="it-IT" sz="2000" dirty="0" err="1">
                <a:solidFill>
                  <a:schemeClr val="bg1">
                    <a:lumMod val="95000"/>
                    <a:lumOff val="5000"/>
                  </a:schemeClr>
                </a:solidFill>
              </a:rPr>
              <a:t>exception</a:t>
            </a:r>
            <a:r>
              <a:rPr lang="it-IT" sz="2000" dirty="0">
                <a:solidFill>
                  <a:schemeClr val="bg1">
                    <a:lumMod val="95000"/>
                    <a:lumOff val="5000"/>
                  </a:schemeClr>
                </a:solidFill>
              </a:rPr>
              <a:t> of </a:t>
            </a:r>
            <a:r>
              <a:rPr lang="it-IT" sz="2000" dirty="0" err="1">
                <a:solidFill>
                  <a:schemeClr val="bg1">
                    <a:lumMod val="95000"/>
                    <a:lumOff val="5000"/>
                  </a:schemeClr>
                </a:solidFill>
              </a:rPr>
              <a:t>apples</a:t>
            </a:r>
            <a:r>
              <a:rPr lang="it-IT" sz="2000" dirty="0">
                <a:solidFill>
                  <a:schemeClr val="bg1">
                    <a:lumMod val="95000"/>
                    <a:lumOff val="5000"/>
                  </a:schemeClr>
                </a:solidFill>
              </a:rPr>
              <a:t> or </a:t>
            </a:r>
            <a:r>
              <a:rPr lang="it-IT" sz="2000" dirty="0" err="1">
                <a:solidFill>
                  <a:schemeClr val="bg1">
                    <a:lumMod val="95000"/>
                    <a:lumOff val="5000"/>
                  </a:schemeClr>
                </a:solidFill>
              </a:rPr>
              <a:t>pears</a:t>
            </a:r>
            <a:r>
              <a:rPr lang="it-IT" sz="2000" dirty="0">
                <a:solidFill>
                  <a:schemeClr val="bg1">
                    <a:lumMod val="95000"/>
                    <a:lumOff val="5000"/>
                  </a:schemeClr>
                </a:solidFill>
              </a:rPr>
              <a:t> and </a:t>
            </a:r>
            <a:r>
              <a:rPr lang="it-IT" sz="2000" dirty="0" err="1">
                <a:solidFill>
                  <a:schemeClr val="bg1">
                    <a:lumMod val="95000"/>
                    <a:lumOff val="5000"/>
                  </a:schemeClr>
                </a:solidFill>
              </a:rPr>
              <a:t>clearly</a:t>
            </a:r>
            <a:r>
              <a:rPr lang="it-IT" sz="2000" dirty="0">
                <a:solidFill>
                  <a:schemeClr val="bg1">
                    <a:lumMod val="95000"/>
                    <a:lumOff val="5000"/>
                  </a:schemeClr>
                </a:solidFill>
              </a:rPr>
              <a:t> </a:t>
            </a:r>
            <a:r>
              <a:rPr lang="it-IT" sz="2000" dirty="0" err="1">
                <a:solidFill>
                  <a:schemeClr val="bg1">
                    <a:lumMod val="95000"/>
                    <a:lumOff val="5000"/>
                  </a:schemeClr>
                </a:solidFill>
              </a:rPr>
              <a:t>berries</a:t>
            </a:r>
            <a:r>
              <a:rPr lang="it-IT" sz="2000" dirty="0">
                <a:solidFill>
                  <a:schemeClr val="bg1">
                    <a:lumMod val="95000"/>
                    <a:lumOff val="5000"/>
                  </a:schemeClr>
                </a:solidFill>
              </a:rPr>
              <a:t>) </a:t>
            </a:r>
            <a:br>
              <a:rPr lang="it-IT" sz="2000" dirty="0">
                <a:solidFill>
                  <a:schemeClr val="bg1">
                    <a:lumMod val="95000"/>
                    <a:lumOff val="5000"/>
                  </a:schemeClr>
                </a:solidFill>
              </a:rPr>
            </a:br>
            <a:r>
              <a:rPr lang="it-IT" sz="2000" dirty="0">
                <a:solidFill>
                  <a:schemeClr val="bg1">
                    <a:lumMod val="95000"/>
                    <a:lumOff val="5000"/>
                  </a:schemeClr>
                </a:solidFill>
              </a:rPr>
              <a:t>2. </a:t>
            </a:r>
            <a:r>
              <a:rPr lang="it-IT" sz="2000" dirty="0" err="1">
                <a:solidFill>
                  <a:schemeClr val="bg1">
                    <a:lumMod val="95000"/>
                    <a:lumOff val="5000"/>
                  </a:schemeClr>
                </a:solidFill>
              </a:rPr>
              <a:t>Chop</a:t>
            </a:r>
            <a:r>
              <a:rPr lang="it-IT" sz="2000" dirty="0">
                <a:solidFill>
                  <a:schemeClr val="bg1">
                    <a:lumMod val="95000"/>
                    <a:lumOff val="5000"/>
                  </a:schemeClr>
                </a:solidFill>
              </a:rPr>
              <a:t> the </a:t>
            </a:r>
            <a:r>
              <a:rPr lang="it-IT" sz="2000" dirty="0" err="1">
                <a:solidFill>
                  <a:schemeClr val="bg1">
                    <a:lumMod val="95000"/>
                    <a:lumOff val="5000"/>
                  </a:schemeClr>
                </a:solidFill>
              </a:rPr>
              <a:t>ingredients</a:t>
            </a:r>
            <a:r>
              <a:rPr lang="it-IT" sz="2000" dirty="0">
                <a:solidFill>
                  <a:schemeClr val="bg1">
                    <a:lumMod val="95000"/>
                    <a:lumOff val="5000"/>
                  </a:schemeClr>
                </a:solidFill>
              </a:rPr>
              <a:t> </a:t>
            </a:r>
            <a:r>
              <a:rPr lang="it-IT" sz="2000" dirty="0" err="1">
                <a:solidFill>
                  <a:schemeClr val="bg1">
                    <a:lumMod val="95000"/>
                    <a:lumOff val="5000"/>
                  </a:schemeClr>
                </a:solidFill>
              </a:rPr>
              <a:t>as</a:t>
            </a:r>
            <a:r>
              <a:rPr lang="it-IT" sz="2000" dirty="0">
                <a:solidFill>
                  <a:schemeClr val="bg1">
                    <a:lumMod val="95000"/>
                    <a:lumOff val="5000"/>
                  </a:schemeClr>
                </a:solidFill>
              </a:rPr>
              <a:t> </a:t>
            </a:r>
            <a:r>
              <a:rPr lang="it-IT" sz="2000" dirty="0" err="1">
                <a:solidFill>
                  <a:schemeClr val="bg1">
                    <a:lumMod val="95000"/>
                    <a:lumOff val="5000"/>
                  </a:schemeClr>
                </a:solidFill>
              </a:rPr>
              <a:t>finely</a:t>
            </a:r>
            <a:r>
              <a:rPr lang="it-IT" sz="2000" dirty="0">
                <a:solidFill>
                  <a:schemeClr val="bg1">
                    <a:lumMod val="95000"/>
                    <a:lumOff val="5000"/>
                  </a:schemeClr>
                </a:solidFill>
              </a:rPr>
              <a:t> </a:t>
            </a:r>
            <a:r>
              <a:rPr lang="it-IT" sz="2000" dirty="0" err="1">
                <a:solidFill>
                  <a:schemeClr val="bg1">
                    <a:lumMod val="95000"/>
                    <a:lumOff val="5000"/>
                  </a:schemeClr>
                </a:solidFill>
              </a:rPr>
              <a:t>as</a:t>
            </a:r>
            <a:r>
              <a:rPr lang="it-IT" sz="2000" dirty="0">
                <a:solidFill>
                  <a:schemeClr val="bg1">
                    <a:lumMod val="95000"/>
                    <a:lumOff val="5000"/>
                  </a:schemeClr>
                </a:solidFill>
              </a:rPr>
              <a:t> </a:t>
            </a:r>
            <a:r>
              <a:rPr lang="it-IT" sz="2000" dirty="0" err="1">
                <a:solidFill>
                  <a:schemeClr val="bg1">
                    <a:lumMod val="95000"/>
                    <a:lumOff val="5000"/>
                  </a:schemeClr>
                </a:solidFill>
              </a:rPr>
              <a:t>you</a:t>
            </a:r>
            <a:r>
              <a:rPr lang="it-IT" sz="2000" dirty="0">
                <a:solidFill>
                  <a:schemeClr val="bg1">
                    <a:lumMod val="95000"/>
                    <a:lumOff val="5000"/>
                  </a:schemeClr>
                </a:solidFill>
              </a:rPr>
              <a:t> can, so </a:t>
            </a:r>
            <a:r>
              <a:rPr lang="it-IT" sz="2000" dirty="0" err="1">
                <a:solidFill>
                  <a:schemeClr val="bg1">
                    <a:lumMod val="95000"/>
                    <a:lumOff val="5000"/>
                  </a:schemeClr>
                </a:solidFill>
              </a:rPr>
              <a:t>invest</a:t>
            </a:r>
            <a:r>
              <a:rPr lang="it-IT" sz="2000" dirty="0">
                <a:solidFill>
                  <a:schemeClr val="bg1">
                    <a:lumMod val="95000"/>
                    <a:lumOff val="5000"/>
                  </a:schemeClr>
                </a:solidFill>
              </a:rPr>
              <a:t> in a </a:t>
            </a:r>
            <a:r>
              <a:rPr lang="it-IT" sz="2000" dirty="0" err="1">
                <a:solidFill>
                  <a:schemeClr val="bg1">
                    <a:lumMod val="95000"/>
                    <a:lumOff val="5000"/>
                  </a:schemeClr>
                </a:solidFill>
              </a:rPr>
              <a:t>good</a:t>
            </a:r>
            <a:r>
              <a:rPr lang="it-IT" sz="2000" dirty="0">
                <a:solidFill>
                  <a:schemeClr val="bg1">
                    <a:lumMod val="95000"/>
                    <a:lumOff val="5000"/>
                  </a:schemeClr>
                </a:solidFill>
              </a:rPr>
              <a:t> </a:t>
            </a:r>
            <a:r>
              <a:rPr lang="it-IT" sz="2000" dirty="0" err="1">
                <a:solidFill>
                  <a:schemeClr val="bg1">
                    <a:lumMod val="95000"/>
                    <a:lumOff val="5000"/>
                  </a:schemeClr>
                </a:solidFill>
              </a:rPr>
              <a:t>knife</a:t>
            </a:r>
            <a:r>
              <a:rPr lang="it-IT" sz="2000" dirty="0">
                <a:solidFill>
                  <a:schemeClr val="bg1">
                    <a:lumMod val="95000"/>
                    <a:lumOff val="5000"/>
                  </a:schemeClr>
                </a:solidFill>
              </a:rPr>
              <a:t>. </a:t>
            </a:r>
            <a:br>
              <a:rPr lang="it-IT" sz="2000" dirty="0">
                <a:solidFill>
                  <a:schemeClr val="bg1">
                    <a:lumMod val="95000"/>
                    <a:lumOff val="5000"/>
                  </a:schemeClr>
                </a:solidFill>
              </a:rPr>
            </a:br>
            <a:r>
              <a:rPr lang="it-IT" sz="2000" dirty="0">
                <a:solidFill>
                  <a:schemeClr val="bg1">
                    <a:lumMod val="95000"/>
                    <a:lumOff val="5000"/>
                  </a:schemeClr>
                </a:solidFill>
              </a:rPr>
              <a:t>3. </a:t>
            </a:r>
            <a:r>
              <a:rPr lang="it-IT" sz="2000" dirty="0" err="1">
                <a:solidFill>
                  <a:schemeClr val="bg1">
                    <a:lumMod val="95000"/>
                    <a:lumOff val="5000"/>
                  </a:schemeClr>
                </a:solidFill>
              </a:rPr>
              <a:t>Allow</a:t>
            </a:r>
            <a:r>
              <a:rPr lang="it-IT" sz="2000" dirty="0">
                <a:solidFill>
                  <a:schemeClr val="bg1">
                    <a:lumMod val="95000"/>
                    <a:lumOff val="5000"/>
                  </a:schemeClr>
                </a:solidFill>
              </a:rPr>
              <a:t> </a:t>
            </a:r>
            <a:r>
              <a:rPr lang="it-IT" sz="2000" dirty="0" err="1">
                <a:solidFill>
                  <a:schemeClr val="bg1">
                    <a:lumMod val="95000"/>
                    <a:lumOff val="5000"/>
                  </a:schemeClr>
                </a:solidFill>
              </a:rPr>
              <a:t>frozen</a:t>
            </a:r>
            <a:r>
              <a:rPr lang="it-IT" sz="2000" dirty="0">
                <a:solidFill>
                  <a:schemeClr val="bg1">
                    <a:lumMod val="95000"/>
                    <a:lumOff val="5000"/>
                  </a:schemeClr>
                </a:solidFill>
              </a:rPr>
              <a:t> </a:t>
            </a:r>
            <a:r>
              <a:rPr lang="it-IT" sz="2000" dirty="0" err="1">
                <a:solidFill>
                  <a:schemeClr val="bg1">
                    <a:lumMod val="95000"/>
                    <a:lumOff val="5000"/>
                  </a:schemeClr>
                </a:solidFill>
              </a:rPr>
              <a:t>ingredients</a:t>
            </a:r>
            <a:r>
              <a:rPr lang="it-IT" sz="2000" dirty="0">
                <a:solidFill>
                  <a:schemeClr val="bg1">
                    <a:lumMod val="95000"/>
                    <a:lumOff val="5000"/>
                  </a:schemeClr>
                </a:solidFill>
              </a:rPr>
              <a:t> to </a:t>
            </a:r>
            <a:r>
              <a:rPr lang="it-IT" sz="2000" dirty="0" err="1">
                <a:solidFill>
                  <a:schemeClr val="bg1">
                    <a:lumMod val="95000"/>
                    <a:lumOff val="5000"/>
                  </a:schemeClr>
                </a:solidFill>
              </a:rPr>
              <a:t>thaw</a:t>
            </a:r>
            <a:r>
              <a:rPr lang="it-IT" sz="2000" dirty="0">
                <a:solidFill>
                  <a:schemeClr val="bg1">
                    <a:lumMod val="95000"/>
                    <a:lumOff val="5000"/>
                  </a:schemeClr>
                </a:solidFill>
              </a:rPr>
              <a:t> a </a:t>
            </a:r>
            <a:r>
              <a:rPr lang="it-IT" sz="2000" dirty="0" err="1">
                <a:solidFill>
                  <a:schemeClr val="bg1">
                    <a:lumMod val="95000"/>
                    <a:lumOff val="5000"/>
                  </a:schemeClr>
                </a:solidFill>
              </a:rPr>
              <a:t>little</a:t>
            </a:r>
            <a:r>
              <a:rPr lang="it-IT" sz="2000" dirty="0">
                <a:solidFill>
                  <a:schemeClr val="bg1">
                    <a:lumMod val="95000"/>
                    <a:lumOff val="5000"/>
                  </a:schemeClr>
                </a:solidFill>
              </a:rPr>
              <a:t> </a:t>
            </a:r>
            <a:r>
              <a:rPr lang="it-IT" sz="2000" dirty="0" err="1">
                <a:solidFill>
                  <a:schemeClr val="bg1">
                    <a:lumMod val="95000"/>
                    <a:lumOff val="5000"/>
                  </a:schemeClr>
                </a:solidFill>
              </a:rPr>
              <a:t>before</a:t>
            </a:r>
            <a:r>
              <a:rPr lang="it-IT" sz="2000" dirty="0">
                <a:solidFill>
                  <a:schemeClr val="bg1">
                    <a:lumMod val="95000"/>
                    <a:lumOff val="5000"/>
                  </a:schemeClr>
                </a:solidFill>
              </a:rPr>
              <a:t> </a:t>
            </a:r>
            <a:r>
              <a:rPr lang="it-IT" sz="2000" dirty="0" err="1">
                <a:solidFill>
                  <a:schemeClr val="bg1">
                    <a:lumMod val="95000"/>
                    <a:lumOff val="5000"/>
                  </a:schemeClr>
                </a:solidFill>
              </a:rPr>
              <a:t>blending</a:t>
            </a:r>
            <a:r>
              <a:rPr lang="it-IT" sz="2000" dirty="0">
                <a:solidFill>
                  <a:schemeClr val="bg1">
                    <a:lumMod val="95000"/>
                    <a:lumOff val="5000"/>
                  </a:schemeClr>
                </a:solidFill>
              </a:rPr>
              <a:t>. </a:t>
            </a:r>
            <a:r>
              <a:rPr lang="it-IT" sz="2000" dirty="0" err="1">
                <a:solidFill>
                  <a:schemeClr val="bg1">
                    <a:lumMod val="95000"/>
                    <a:lumOff val="5000"/>
                  </a:schemeClr>
                </a:solidFill>
              </a:rPr>
              <a:t>Usually</a:t>
            </a:r>
            <a:r>
              <a:rPr lang="it-IT" sz="2000" dirty="0">
                <a:solidFill>
                  <a:schemeClr val="bg1">
                    <a:lumMod val="95000"/>
                    <a:lumOff val="5000"/>
                  </a:schemeClr>
                </a:solidFill>
              </a:rPr>
              <a:t> </a:t>
            </a:r>
            <a:r>
              <a:rPr lang="it-IT" sz="2000" dirty="0" err="1">
                <a:solidFill>
                  <a:schemeClr val="bg1">
                    <a:lumMod val="95000"/>
                    <a:lumOff val="5000"/>
                  </a:schemeClr>
                </a:solidFill>
              </a:rPr>
              <a:t>taking</a:t>
            </a:r>
            <a:r>
              <a:rPr lang="it-IT" sz="2000" dirty="0">
                <a:solidFill>
                  <a:schemeClr val="bg1">
                    <a:lumMod val="95000"/>
                    <a:lumOff val="5000"/>
                  </a:schemeClr>
                </a:solidFill>
              </a:rPr>
              <a:t> </a:t>
            </a:r>
            <a:r>
              <a:rPr lang="it-IT" sz="2000" dirty="0" err="1">
                <a:solidFill>
                  <a:schemeClr val="bg1">
                    <a:lumMod val="95000"/>
                    <a:lumOff val="5000"/>
                  </a:schemeClr>
                </a:solidFill>
              </a:rPr>
              <a:t>them</a:t>
            </a:r>
            <a:r>
              <a:rPr lang="it-IT" sz="2000" dirty="0">
                <a:solidFill>
                  <a:schemeClr val="bg1">
                    <a:lumMod val="95000"/>
                    <a:lumOff val="5000"/>
                  </a:schemeClr>
                </a:solidFill>
              </a:rPr>
              <a:t> out of the freezer 10 minutes </a:t>
            </a:r>
            <a:r>
              <a:rPr lang="it-IT" sz="2000" dirty="0" err="1">
                <a:solidFill>
                  <a:schemeClr val="bg1">
                    <a:lumMod val="95000"/>
                    <a:lumOff val="5000"/>
                  </a:schemeClr>
                </a:solidFill>
              </a:rPr>
              <a:t>before</a:t>
            </a:r>
            <a:r>
              <a:rPr lang="it-IT" sz="2000" dirty="0">
                <a:solidFill>
                  <a:schemeClr val="bg1">
                    <a:lumMod val="95000"/>
                    <a:lumOff val="5000"/>
                  </a:schemeClr>
                </a:solidFill>
              </a:rPr>
              <a:t> use </a:t>
            </a:r>
            <a:r>
              <a:rPr lang="it-IT" sz="2000" dirty="0" err="1">
                <a:solidFill>
                  <a:schemeClr val="bg1">
                    <a:lumMod val="95000"/>
                    <a:lumOff val="5000"/>
                  </a:schemeClr>
                </a:solidFill>
              </a:rPr>
              <a:t>is</a:t>
            </a:r>
            <a:r>
              <a:rPr lang="it-IT" sz="2000" dirty="0">
                <a:solidFill>
                  <a:schemeClr val="bg1">
                    <a:lumMod val="95000"/>
                    <a:lumOff val="5000"/>
                  </a:schemeClr>
                </a:solidFill>
              </a:rPr>
              <a:t> </a:t>
            </a:r>
            <a:r>
              <a:rPr lang="it-IT" sz="2000" dirty="0" err="1">
                <a:solidFill>
                  <a:schemeClr val="bg1">
                    <a:lumMod val="95000"/>
                    <a:lumOff val="5000"/>
                  </a:schemeClr>
                </a:solidFill>
              </a:rPr>
              <a:t>enough</a:t>
            </a:r>
            <a:r>
              <a:rPr lang="it-IT" sz="2000" dirty="0">
                <a:solidFill>
                  <a:schemeClr val="bg1">
                    <a:lumMod val="95000"/>
                    <a:lumOff val="5000"/>
                  </a:schemeClr>
                </a:solidFill>
              </a:rPr>
              <a:t>. </a:t>
            </a:r>
            <a:br>
              <a:rPr lang="it-IT" sz="2000" dirty="0">
                <a:solidFill>
                  <a:schemeClr val="bg1">
                    <a:lumMod val="95000"/>
                    <a:lumOff val="5000"/>
                  </a:schemeClr>
                </a:solidFill>
              </a:rPr>
            </a:br>
            <a:r>
              <a:rPr lang="it-IT" sz="2000" dirty="0">
                <a:solidFill>
                  <a:schemeClr val="bg1">
                    <a:lumMod val="95000"/>
                    <a:lumOff val="5000"/>
                  </a:schemeClr>
                </a:solidFill>
              </a:rPr>
              <a:t>4. Swap </a:t>
            </a:r>
            <a:r>
              <a:rPr lang="it-IT" sz="2000" dirty="0" err="1">
                <a:solidFill>
                  <a:schemeClr val="bg1">
                    <a:lumMod val="95000"/>
                    <a:lumOff val="5000"/>
                  </a:schemeClr>
                </a:solidFill>
              </a:rPr>
              <a:t>plant</a:t>
            </a:r>
            <a:r>
              <a:rPr lang="it-IT" sz="2000" dirty="0">
                <a:solidFill>
                  <a:schemeClr val="bg1">
                    <a:lumMod val="95000"/>
                    <a:lumOff val="5000"/>
                  </a:schemeClr>
                </a:solidFill>
              </a:rPr>
              <a:t> </a:t>
            </a:r>
            <a:r>
              <a:rPr lang="it-IT" sz="2000" dirty="0" err="1">
                <a:solidFill>
                  <a:schemeClr val="bg1">
                    <a:lumMod val="95000"/>
                    <a:lumOff val="5000"/>
                  </a:schemeClr>
                </a:solidFill>
              </a:rPr>
              <a:t>based</a:t>
            </a:r>
            <a:r>
              <a:rPr lang="it-IT" sz="2000" dirty="0">
                <a:solidFill>
                  <a:schemeClr val="bg1">
                    <a:lumMod val="95000"/>
                    <a:lumOff val="5000"/>
                  </a:schemeClr>
                </a:solidFill>
              </a:rPr>
              <a:t> </a:t>
            </a:r>
            <a:r>
              <a:rPr lang="it-IT" sz="2000" dirty="0" err="1">
                <a:solidFill>
                  <a:schemeClr val="bg1">
                    <a:lumMod val="95000"/>
                    <a:lumOff val="5000"/>
                  </a:schemeClr>
                </a:solidFill>
              </a:rPr>
              <a:t>milks</a:t>
            </a:r>
            <a:r>
              <a:rPr lang="it-IT" sz="2000" dirty="0">
                <a:solidFill>
                  <a:schemeClr val="bg1">
                    <a:lumMod val="95000"/>
                    <a:lumOff val="5000"/>
                  </a:schemeClr>
                </a:solidFill>
              </a:rPr>
              <a:t> </a:t>
            </a:r>
            <a:r>
              <a:rPr lang="it-IT" sz="2000" dirty="0" err="1">
                <a:solidFill>
                  <a:schemeClr val="bg1">
                    <a:lumMod val="95000"/>
                    <a:lumOff val="5000"/>
                  </a:schemeClr>
                </a:solidFill>
              </a:rPr>
              <a:t>as</a:t>
            </a:r>
            <a:r>
              <a:rPr lang="it-IT" sz="2000" dirty="0">
                <a:solidFill>
                  <a:schemeClr val="bg1">
                    <a:lumMod val="95000"/>
                    <a:lumOff val="5000"/>
                  </a:schemeClr>
                </a:solidFill>
              </a:rPr>
              <a:t> per </a:t>
            </a:r>
            <a:r>
              <a:rPr lang="it-IT" sz="2000" dirty="0" err="1">
                <a:solidFill>
                  <a:schemeClr val="bg1">
                    <a:lumMod val="95000"/>
                    <a:lumOff val="5000"/>
                  </a:schemeClr>
                </a:solidFill>
              </a:rPr>
              <a:t>your</a:t>
            </a:r>
            <a:r>
              <a:rPr lang="it-IT" sz="2000" dirty="0">
                <a:solidFill>
                  <a:schemeClr val="bg1">
                    <a:lumMod val="95000"/>
                    <a:lumOff val="5000"/>
                  </a:schemeClr>
                </a:solidFill>
              </a:rPr>
              <a:t> </a:t>
            </a:r>
            <a:r>
              <a:rPr lang="it-IT" sz="2000" dirty="0" err="1">
                <a:solidFill>
                  <a:schemeClr val="bg1">
                    <a:lumMod val="95000"/>
                    <a:lumOff val="5000"/>
                  </a:schemeClr>
                </a:solidFill>
              </a:rPr>
              <a:t>likings</a:t>
            </a:r>
            <a:r>
              <a:rPr lang="it-IT" sz="2000" dirty="0">
                <a:solidFill>
                  <a:schemeClr val="bg1">
                    <a:lumMod val="95000"/>
                    <a:lumOff val="5000"/>
                  </a:schemeClr>
                </a:solidFill>
              </a:rPr>
              <a:t>. </a:t>
            </a:r>
            <a:r>
              <a:rPr lang="it-IT" sz="2000" dirty="0" err="1">
                <a:solidFill>
                  <a:schemeClr val="bg1">
                    <a:lumMod val="95000"/>
                    <a:lumOff val="5000"/>
                  </a:schemeClr>
                </a:solidFill>
              </a:rPr>
              <a:t>Choose</a:t>
            </a:r>
            <a:r>
              <a:rPr lang="it-IT" sz="2000" dirty="0">
                <a:solidFill>
                  <a:schemeClr val="bg1">
                    <a:lumMod val="95000"/>
                    <a:lumOff val="5000"/>
                  </a:schemeClr>
                </a:solidFill>
              </a:rPr>
              <a:t> more </a:t>
            </a:r>
            <a:r>
              <a:rPr lang="it-IT" sz="2000" dirty="0" err="1">
                <a:solidFill>
                  <a:schemeClr val="bg1">
                    <a:lumMod val="95000"/>
                    <a:lumOff val="5000"/>
                  </a:schemeClr>
                </a:solidFill>
              </a:rPr>
              <a:t>grain</a:t>
            </a:r>
            <a:r>
              <a:rPr lang="it-IT" sz="2000" dirty="0">
                <a:solidFill>
                  <a:schemeClr val="bg1">
                    <a:lumMod val="95000"/>
                    <a:lumOff val="5000"/>
                  </a:schemeClr>
                </a:solidFill>
              </a:rPr>
              <a:t> </a:t>
            </a:r>
            <a:r>
              <a:rPr lang="it-IT" sz="2000" dirty="0" err="1">
                <a:solidFill>
                  <a:schemeClr val="bg1">
                    <a:lumMod val="95000"/>
                    <a:lumOff val="5000"/>
                  </a:schemeClr>
                </a:solidFill>
              </a:rPr>
              <a:t>based</a:t>
            </a:r>
            <a:r>
              <a:rPr lang="it-IT" sz="2000" dirty="0">
                <a:solidFill>
                  <a:schemeClr val="bg1">
                    <a:lumMod val="95000"/>
                    <a:lumOff val="5000"/>
                  </a:schemeClr>
                </a:solidFill>
              </a:rPr>
              <a:t> </a:t>
            </a:r>
            <a:r>
              <a:rPr lang="it-IT" sz="2000" dirty="0" err="1">
                <a:solidFill>
                  <a:schemeClr val="bg1">
                    <a:lumMod val="95000"/>
                    <a:lumOff val="5000"/>
                  </a:schemeClr>
                </a:solidFill>
              </a:rPr>
              <a:t>milksor</a:t>
            </a:r>
            <a:r>
              <a:rPr lang="it-IT" sz="2000" dirty="0">
                <a:solidFill>
                  <a:schemeClr val="bg1">
                    <a:lumMod val="95000"/>
                    <a:lumOff val="5000"/>
                  </a:schemeClr>
                </a:solidFill>
              </a:rPr>
              <a:t> </a:t>
            </a:r>
            <a:r>
              <a:rPr lang="it-IT" sz="2000" dirty="0" err="1">
                <a:solidFill>
                  <a:schemeClr val="bg1">
                    <a:lumMod val="95000"/>
                    <a:lumOff val="5000"/>
                  </a:schemeClr>
                </a:solidFill>
              </a:rPr>
              <a:t>soy</a:t>
            </a:r>
            <a:r>
              <a:rPr lang="it-IT" sz="2000" dirty="0">
                <a:solidFill>
                  <a:schemeClr val="bg1">
                    <a:lumMod val="95000"/>
                    <a:lumOff val="5000"/>
                  </a:schemeClr>
                </a:solidFill>
              </a:rPr>
              <a:t> to </a:t>
            </a:r>
            <a:r>
              <a:rPr lang="it-IT" sz="2000" dirty="0" err="1">
                <a:solidFill>
                  <a:schemeClr val="bg1">
                    <a:lumMod val="95000"/>
                    <a:lumOff val="5000"/>
                  </a:schemeClr>
                </a:solidFill>
              </a:rPr>
              <a:t>limit</a:t>
            </a:r>
            <a:r>
              <a:rPr lang="it-IT" sz="2000" dirty="0">
                <a:solidFill>
                  <a:schemeClr val="bg1">
                    <a:lumMod val="95000"/>
                    <a:lumOff val="5000"/>
                  </a:schemeClr>
                </a:solidFill>
              </a:rPr>
              <a:t> </a:t>
            </a:r>
            <a:r>
              <a:rPr lang="it-IT" sz="2000" dirty="0" err="1">
                <a:solidFill>
                  <a:schemeClr val="bg1">
                    <a:lumMod val="95000"/>
                    <a:lumOff val="5000"/>
                  </a:schemeClr>
                </a:solidFill>
              </a:rPr>
              <a:t>your</a:t>
            </a:r>
            <a:r>
              <a:rPr lang="it-IT" sz="2000" dirty="0">
                <a:solidFill>
                  <a:schemeClr val="bg1">
                    <a:lumMod val="95000"/>
                    <a:lumOff val="5000"/>
                  </a:schemeClr>
                </a:solidFill>
              </a:rPr>
              <a:t> </a:t>
            </a:r>
            <a:r>
              <a:rPr lang="it-IT" sz="2000" dirty="0" err="1">
                <a:solidFill>
                  <a:schemeClr val="bg1">
                    <a:lumMod val="95000"/>
                    <a:lumOff val="5000"/>
                  </a:schemeClr>
                </a:solidFill>
              </a:rPr>
              <a:t>fat</a:t>
            </a:r>
            <a:r>
              <a:rPr lang="it-IT" sz="2000" dirty="0">
                <a:solidFill>
                  <a:schemeClr val="bg1">
                    <a:lumMod val="95000"/>
                    <a:lumOff val="5000"/>
                  </a:schemeClr>
                </a:solidFill>
              </a:rPr>
              <a:t> </a:t>
            </a:r>
            <a:r>
              <a:rPr lang="it-IT" sz="2000" dirty="0" err="1">
                <a:solidFill>
                  <a:schemeClr val="bg1">
                    <a:lumMod val="95000"/>
                    <a:lumOff val="5000"/>
                  </a:schemeClr>
                </a:solidFill>
              </a:rPr>
              <a:t>intake</a:t>
            </a:r>
            <a:r>
              <a:rPr lang="it-IT" sz="2000" dirty="0">
                <a:solidFill>
                  <a:schemeClr val="bg1">
                    <a:lumMod val="95000"/>
                    <a:lumOff val="5000"/>
                  </a:schemeClr>
                </a:solidFill>
              </a:rPr>
              <a:t> </a:t>
            </a:r>
            <a:r>
              <a:rPr lang="it-IT" sz="2000" dirty="0" err="1">
                <a:solidFill>
                  <a:schemeClr val="bg1">
                    <a:lumMod val="95000"/>
                    <a:lumOff val="5000"/>
                  </a:schemeClr>
                </a:solidFill>
              </a:rPr>
              <a:t>if</a:t>
            </a:r>
            <a:r>
              <a:rPr lang="it-IT" sz="2000" dirty="0">
                <a:solidFill>
                  <a:schemeClr val="bg1">
                    <a:lumMod val="95000"/>
                    <a:lumOff val="5000"/>
                  </a:schemeClr>
                </a:solidFill>
              </a:rPr>
              <a:t> </a:t>
            </a:r>
            <a:r>
              <a:rPr lang="it-IT" sz="2000" dirty="0" err="1">
                <a:solidFill>
                  <a:schemeClr val="bg1">
                    <a:lumMod val="95000"/>
                    <a:lumOff val="5000"/>
                  </a:schemeClr>
                </a:solidFill>
              </a:rPr>
              <a:t>necesary</a:t>
            </a:r>
            <a:r>
              <a:rPr lang="it-IT" sz="2000" dirty="0">
                <a:solidFill>
                  <a:schemeClr val="bg1">
                    <a:lumMod val="95000"/>
                    <a:lumOff val="5000"/>
                  </a:schemeClr>
                </a:solidFill>
              </a:rPr>
              <a:t> (</a:t>
            </a:r>
            <a:r>
              <a:rPr lang="it-IT" sz="2000" dirty="0" err="1">
                <a:solidFill>
                  <a:schemeClr val="bg1">
                    <a:lumMod val="95000"/>
                    <a:lumOff val="5000"/>
                  </a:schemeClr>
                </a:solidFill>
              </a:rPr>
              <a:t>always</a:t>
            </a:r>
            <a:r>
              <a:rPr lang="it-IT" sz="2000" dirty="0">
                <a:solidFill>
                  <a:schemeClr val="bg1">
                    <a:lumMod val="95000"/>
                    <a:lumOff val="5000"/>
                  </a:schemeClr>
                </a:solidFill>
              </a:rPr>
              <a:t> </a:t>
            </a:r>
            <a:r>
              <a:rPr lang="it-IT" sz="2000" dirty="0" err="1">
                <a:solidFill>
                  <a:schemeClr val="bg1">
                    <a:lumMod val="95000"/>
                    <a:lumOff val="5000"/>
                  </a:schemeClr>
                </a:solidFill>
              </a:rPr>
              <a:t>read</a:t>
            </a:r>
            <a:r>
              <a:rPr lang="it-IT" sz="2000" dirty="0">
                <a:solidFill>
                  <a:schemeClr val="bg1">
                    <a:lumMod val="95000"/>
                    <a:lumOff val="5000"/>
                  </a:schemeClr>
                </a:solidFill>
              </a:rPr>
              <a:t> the </a:t>
            </a:r>
            <a:r>
              <a:rPr lang="it-IT" sz="2000" dirty="0" err="1">
                <a:solidFill>
                  <a:schemeClr val="bg1">
                    <a:lumMod val="95000"/>
                    <a:lumOff val="5000"/>
                  </a:schemeClr>
                </a:solidFill>
              </a:rPr>
              <a:t>ingredients</a:t>
            </a:r>
            <a:r>
              <a:rPr lang="it-IT" sz="2000" dirty="0">
                <a:solidFill>
                  <a:schemeClr val="bg1">
                    <a:lumMod val="95000"/>
                    <a:lumOff val="5000"/>
                  </a:schemeClr>
                </a:solidFill>
              </a:rPr>
              <a:t> list) </a:t>
            </a:r>
            <a:br>
              <a:rPr lang="it-IT" sz="2000" dirty="0">
                <a:solidFill>
                  <a:schemeClr val="bg1">
                    <a:lumMod val="95000"/>
                    <a:lumOff val="5000"/>
                  </a:schemeClr>
                </a:solidFill>
              </a:rPr>
            </a:br>
            <a:r>
              <a:rPr lang="it-IT" sz="2000" dirty="0">
                <a:solidFill>
                  <a:schemeClr val="bg1">
                    <a:lumMod val="95000"/>
                    <a:lumOff val="5000"/>
                  </a:schemeClr>
                </a:solidFill>
              </a:rPr>
              <a:t>5. Use </a:t>
            </a:r>
            <a:r>
              <a:rPr lang="it-IT" sz="2000" dirty="0" err="1">
                <a:solidFill>
                  <a:schemeClr val="bg1">
                    <a:lumMod val="95000"/>
                    <a:lumOff val="5000"/>
                  </a:schemeClr>
                </a:solidFill>
              </a:rPr>
              <a:t>what</a:t>
            </a:r>
            <a:r>
              <a:rPr lang="it-IT" sz="2000" dirty="0">
                <a:solidFill>
                  <a:schemeClr val="bg1">
                    <a:lumMod val="95000"/>
                    <a:lumOff val="5000"/>
                  </a:schemeClr>
                </a:solidFill>
              </a:rPr>
              <a:t> </a:t>
            </a:r>
            <a:r>
              <a:rPr lang="it-IT" sz="2000" dirty="0" err="1">
                <a:solidFill>
                  <a:schemeClr val="bg1">
                    <a:lumMod val="95000"/>
                    <a:lumOff val="5000"/>
                  </a:schemeClr>
                </a:solidFill>
              </a:rPr>
              <a:t>you</a:t>
            </a:r>
            <a:r>
              <a:rPr lang="it-IT" sz="2000" dirty="0">
                <a:solidFill>
                  <a:schemeClr val="bg1">
                    <a:lumMod val="95000"/>
                    <a:lumOff val="5000"/>
                  </a:schemeClr>
                </a:solidFill>
              </a:rPr>
              <a:t> </a:t>
            </a:r>
            <a:r>
              <a:rPr lang="it-IT" sz="2000" dirty="0" err="1">
                <a:solidFill>
                  <a:schemeClr val="bg1">
                    <a:lumMod val="95000"/>
                    <a:lumOff val="5000"/>
                  </a:schemeClr>
                </a:solidFill>
              </a:rPr>
              <a:t>have</a:t>
            </a:r>
            <a:r>
              <a:rPr lang="it-IT" sz="2000" dirty="0">
                <a:solidFill>
                  <a:schemeClr val="bg1">
                    <a:lumMod val="95000"/>
                    <a:lumOff val="5000"/>
                  </a:schemeClr>
                </a:solidFill>
              </a:rPr>
              <a:t>! </a:t>
            </a:r>
            <a:r>
              <a:rPr lang="it-IT" sz="2000" dirty="0" err="1">
                <a:solidFill>
                  <a:schemeClr val="bg1">
                    <a:lumMod val="95000"/>
                    <a:lumOff val="5000"/>
                  </a:schemeClr>
                </a:solidFill>
              </a:rPr>
              <a:t>If</a:t>
            </a:r>
            <a:r>
              <a:rPr lang="it-IT" sz="2000" dirty="0">
                <a:solidFill>
                  <a:schemeClr val="bg1">
                    <a:lumMod val="95000"/>
                    <a:lumOff val="5000"/>
                  </a:schemeClr>
                </a:solidFill>
              </a:rPr>
              <a:t> a </a:t>
            </a:r>
            <a:r>
              <a:rPr lang="it-IT" sz="2000" dirty="0" err="1">
                <a:solidFill>
                  <a:schemeClr val="bg1">
                    <a:lumMod val="95000"/>
                    <a:lumOff val="5000"/>
                  </a:schemeClr>
                </a:solidFill>
              </a:rPr>
              <a:t>recipe</a:t>
            </a:r>
            <a:r>
              <a:rPr lang="it-IT" sz="2000" dirty="0">
                <a:solidFill>
                  <a:schemeClr val="bg1">
                    <a:lumMod val="95000"/>
                    <a:lumOff val="5000"/>
                  </a:schemeClr>
                </a:solidFill>
              </a:rPr>
              <a:t> </a:t>
            </a:r>
            <a:r>
              <a:rPr lang="it-IT" sz="2000" dirty="0" err="1">
                <a:solidFill>
                  <a:schemeClr val="bg1">
                    <a:lumMod val="95000"/>
                    <a:lumOff val="5000"/>
                  </a:schemeClr>
                </a:solidFill>
              </a:rPr>
              <a:t>calls</a:t>
            </a:r>
            <a:r>
              <a:rPr lang="it-IT" sz="2000" dirty="0">
                <a:solidFill>
                  <a:schemeClr val="bg1">
                    <a:lumMod val="95000"/>
                    <a:lumOff val="5000"/>
                  </a:schemeClr>
                </a:solidFill>
              </a:rPr>
              <a:t> for an </a:t>
            </a:r>
            <a:r>
              <a:rPr lang="it-IT" sz="2000" dirty="0" err="1">
                <a:solidFill>
                  <a:schemeClr val="bg1">
                    <a:lumMod val="95000"/>
                    <a:lumOff val="5000"/>
                  </a:schemeClr>
                </a:solidFill>
              </a:rPr>
              <a:t>ingredient</a:t>
            </a:r>
            <a:r>
              <a:rPr lang="it-IT" sz="2000" dirty="0">
                <a:solidFill>
                  <a:schemeClr val="bg1">
                    <a:lumMod val="95000"/>
                    <a:lumOff val="5000"/>
                  </a:schemeClr>
                </a:solidFill>
              </a:rPr>
              <a:t> </a:t>
            </a:r>
            <a:r>
              <a:rPr lang="it-IT" sz="2000" dirty="0" err="1">
                <a:solidFill>
                  <a:schemeClr val="bg1">
                    <a:lumMod val="95000"/>
                    <a:lumOff val="5000"/>
                  </a:schemeClr>
                </a:solidFill>
              </a:rPr>
              <a:t>that</a:t>
            </a:r>
            <a:r>
              <a:rPr lang="it-IT" sz="2000" dirty="0">
                <a:solidFill>
                  <a:schemeClr val="bg1">
                    <a:lumMod val="95000"/>
                    <a:lumOff val="5000"/>
                  </a:schemeClr>
                </a:solidFill>
              </a:rPr>
              <a:t> </a:t>
            </a:r>
            <a:r>
              <a:rPr lang="it-IT" sz="2000" dirty="0" err="1">
                <a:solidFill>
                  <a:schemeClr val="bg1">
                    <a:lumMod val="95000"/>
                    <a:lumOff val="5000"/>
                  </a:schemeClr>
                </a:solidFill>
              </a:rPr>
              <a:t>you</a:t>
            </a:r>
            <a:r>
              <a:rPr lang="it-IT" sz="2000" dirty="0">
                <a:solidFill>
                  <a:schemeClr val="bg1">
                    <a:lumMod val="95000"/>
                    <a:lumOff val="5000"/>
                  </a:schemeClr>
                </a:solidFill>
              </a:rPr>
              <a:t> do </a:t>
            </a:r>
            <a:r>
              <a:rPr lang="it-IT" sz="2000" dirty="0" err="1">
                <a:solidFill>
                  <a:schemeClr val="bg1">
                    <a:lumMod val="95000"/>
                    <a:lumOff val="5000"/>
                  </a:schemeClr>
                </a:solidFill>
              </a:rPr>
              <a:t>not</a:t>
            </a:r>
            <a:r>
              <a:rPr lang="it-IT" sz="2000" dirty="0">
                <a:solidFill>
                  <a:schemeClr val="bg1">
                    <a:lumMod val="95000"/>
                    <a:lumOff val="5000"/>
                  </a:schemeClr>
                </a:solidFill>
              </a:rPr>
              <a:t> </a:t>
            </a:r>
            <a:r>
              <a:rPr lang="it-IT" sz="2000" dirty="0" err="1">
                <a:solidFill>
                  <a:schemeClr val="bg1">
                    <a:lumMod val="95000"/>
                    <a:lumOff val="5000"/>
                  </a:schemeClr>
                </a:solidFill>
              </a:rPr>
              <a:t>have</a:t>
            </a:r>
            <a:r>
              <a:rPr lang="it-IT" sz="2000" dirty="0">
                <a:solidFill>
                  <a:schemeClr val="bg1">
                    <a:lumMod val="95000"/>
                    <a:lumOff val="5000"/>
                  </a:schemeClr>
                </a:solidFill>
              </a:rPr>
              <a:t> or </a:t>
            </a:r>
            <a:r>
              <a:rPr lang="it-IT" sz="2000" dirty="0" err="1">
                <a:solidFill>
                  <a:schemeClr val="bg1">
                    <a:lumMod val="95000"/>
                    <a:lumOff val="5000"/>
                  </a:schemeClr>
                </a:solidFill>
              </a:rPr>
              <a:t>like</a:t>
            </a:r>
            <a:r>
              <a:rPr lang="it-IT" sz="2000" dirty="0">
                <a:solidFill>
                  <a:schemeClr val="bg1">
                    <a:lumMod val="95000"/>
                    <a:lumOff val="5000"/>
                  </a:schemeClr>
                </a:solidFill>
              </a:rPr>
              <a:t>, and </a:t>
            </a:r>
            <a:r>
              <a:rPr lang="it-IT" sz="2000" dirty="0" err="1">
                <a:solidFill>
                  <a:schemeClr val="bg1">
                    <a:lumMod val="95000"/>
                    <a:lumOff val="5000"/>
                  </a:schemeClr>
                </a:solidFill>
              </a:rPr>
              <a:t>you</a:t>
            </a:r>
            <a:r>
              <a:rPr lang="it-IT" sz="2000" dirty="0">
                <a:solidFill>
                  <a:schemeClr val="bg1">
                    <a:lumMod val="95000"/>
                    <a:lumOff val="5000"/>
                  </a:schemeClr>
                </a:solidFill>
              </a:rPr>
              <a:t> </a:t>
            </a:r>
            <a:r>
              <a:rPr lang="it-IT" sz="2000" dirty="0" err="1">
                <a:solidFill>
                  <a:schemeClr val="bg1">
                    <a:lumMod val="95000"/>
                    <a:lumOff val="5000"/>
                  </a:schemeClr>
                </a:solidFill>
              </a:rPr>
              <a:t>have</a:t>
            </a:r>
            <a:r>
              <a:rPr lang="it-IT" sz="2000" dirty="0">
                <a:solidFill>
                  <a:schemeClr val="bg1">
                    <a:lumMod val="95000"/>
                    <a:lumOff val="5000"/>
                  </a:schemeClr>
                </a:solidFill>
              </a:rPr>
              <a:t> </a:t>
            </a:r>
            <a:r>
              <a:rPr lang="it-IT" sz="2000" dirty="0" err="1">
                <a:solidFill>
                  <a:schemeClr val="bg1">
                    <a:lumMod val="95000"/>
                    <a:lumOff val="5000"/>
                  </a:schemeClr>
                </a:solidFill>
              </a:rPr>
              <a:t>others</a:t>
            </a:r>
            <a:r>
              <a:rPr lang="it-IT" sz="2000" dirty="0">
                <a:solidFill>
                  <a:schemeClr val="bg1">
                    <a:lumMod val="95000"/>
                    <a:lumOff val="5000"/>
                  </a:schemeClr>
                </a:solidFill>
              </a:rPr>
              <a:t> </a:t>
            </a:r>
            <a:r>
              <a:rPr lang="it-IT" sz="2000" dirty="0" err="1">
                <a:solidFill>
                  <a:schemeClr val="bg1">
                    <a:lumMod val="95000"/>
                    <a:lumOff val="5000"/>
                  </a:schemeClr>
                </a:solidFill>
              </a:rPr>
              <a:t>avaiable</a:t>
            </a:r>
            <a:r>
              <a:rPr lang="it-IT" sz="2000" dirty="0">
                <a:solidFill>
                  <a:schemeClr val="bg1">
                    <a:lumMod val="95000"/>
                    <a:lumOff val="5000"/>
                  </a:schemeClr>
                </a:solidFill>
              </a:rPr>
              <a:t>, </a:t>
            </a:r>
            <a:r>
              <a:rPr lang="it-IT" sz="2000" dirty="0" err="1">
                <a:solidFill>
                  <a:schemeClr val="bg1">
                    <a:lumMod val="95000"/>
                    <a:lumOff val="5000"/>
                  </a:schemeClr>
                </a:solidFill>
              </a:rPr>
              <a:t>feel</a:t>
            </a:r>
            <a:r>
              <a:rPr lang="it-IT" sz="2000" dirty="0">
                <a:solidFill>
                  <a:schemeClr val="bg1">
                    <a:lumMod val="95000"/>
                    <a:lumOff val="5000"/>
                  </a:schemeClr>
                </a:solidFill>
              </a:rPr>
              <a:t> free to </a:t>
            </a:r>
            <a:r>
              <a:rPr lang="it-IT" sz="2000" dirty="0" err="1">
                <a:solidFill>
                  <a:schemeClr val="bg1">
                    <a:lumMod val="95000"/>
                    <a:lumOff val="5000"/>
                  </a:schemeClr>
                </a:solidFill>
              </a:rPr>
              <a:t>get</a:t>
            </a:r>
            <a:r>
              <a:rPr lang="it-IT" sz="2000" dirty="0">
                <a:solidFill>
                  <a:schemeClr val="bg1">
                    <a:lumMod val="95000"/>
                    <a:lumOff val="5000"/>
                  </a:schemeClr>
                </a:solidFill>
              </a:rPr>
              <a:t> creative. </a:t>
            </a:r>
            <a:r>
              <a:rPr lang="it-IT" sz="2000" dirty="0" err="1">
                <a:solidFill>
                  <a:schemeClr val="bg1">
                    <a:lumMod val="95000"/>
                    <a:lumOff val="5000"/>
                  </a:schemeClr>
                </a:solidFill>
              </a:rPr>
              <a:t>Unless</a:t>
            </a:r>
            <a:r>
              <a:rPr lang="it-IT" sz="2000" dirty="0">
                <a:solidFill>
                  <a:schemeClr val="bg1">
                    <a:lumMod val="95000"/>
                    <a:lumOff val="5000"/>
                  </a:schemeClr>
                </a:solidFill>
              </a:rPr>
              <a:t> </a:t>
            </a:r>
            <a:r>
              <a:rPr lang="it-IT" sz="2000" dirty="0" err="1">
                <a:solidFill>
                  <a:schemeClr val="bg1">
                    <a:lumMod val="95000"/>
                    <a:lumOff val="5000"/>
                  </a:schemeClr>
                </a:solidFill>
              </a:rPr>
              <a:t>you</a:t>
            </a:r>
            <a:r>
              <a:rPr lang="it-IT" sz="2000" dirty="0">
                <a:solidFill>
                  <a:schemeClr val="bg1">
                    <a:lumMod val="95000"/>
                    <a:lumOff val="5000"/>
                  </a:schemeClr>
                </a:solidFill>
              </a:rPr>
              <a:t> </a:t>
            </a:r>
            <a:r>
              <a:rPr lang="it-IT" sz="2000" dirty="0" err="1">
                <a:solidFill>
                  <a:schemeClr val="bg1">
                    <a:lumMod val="95000"/>
                    <a:lumOff val="5000"/>
                  </a:schemeClr>
                </a:solidFill>
              </a:rPr>
              <a:t>add</a:t>
            </a:r>
            <a:r>
              <a:rPr lang="it-IT" sz="2000" dirty="0">
                <a:solidFill>
                  <a:schemeClr val="bg1">
                    <a:lumMod val="95000"/>
                    <a:lumOff val="5000"/>
                  </a:schemeClr>
                </a:solidFill>
              </a:rPr>
              <a:t> the </a:t>
            </a:r>
            <a:r>
              <a:rPr lang="it-IT" sz="2000" dirty="0" err="1">
                <a:solidFill>
                  <a:schemeClr val="bg1">
                    <a:lumMod val="95000"/>
                    <a:lumOff val="5000"/>
                  </a:schemeClr>
                </a:solidFill>
              </a:rPr>
              <a:t>likes</a:t>
            </a:r>
            <a:r>
              <a:rPr lang="it-IT" sz="2000" dirty="0">
                <a:solidFill>
                  <a:schemeClr val="bg1">
                    <a:lumMod val="95000"/>
                    <a:lumOff val="5000"/>
                  </a:schemeClr>
                </a:solidFill>
              </a:rPr>
              <a:t> of </a:t>
            </a:r>
            <a:r>
              <a:rPr lang="it-IT" sz="2000" dirty="0" err="1">
                <a:solidFill>
                  <a:schemeClr val="bg1">
                    <a:lumMod val="95000"/>
                    <a:lumOff val="5000"/>
                  </a:schemeClr>
                </a:solidFill>
              </a:rPr>
              <a:t>onions</a:t>
            </a:r>
            <a:r>
              <a:rPr lang="it-IT" sz="2000" dirty="0">
                <a:solidFill>
                  <a:schemeClr val="bg1">
                    <a:lumMod val="95000"/>
                    <a:lumOff val="5000"/>
                  </a:schemeClr>
                </a:solidFill>
              </a:rPr>
              <a:t> in </a:t>
            </a:r>
            <a:r>
              <a:rPr lang="it-IT" sz="2000" dirty="0" err="1">
                <a:solidFill>
                  <a:schemeClr val="bg1">
                    <a:lumMod val="95000"/>
                    <a:lumOff val="5000"/>
                  </a:schemeClr>
                </a:solidFill>
              </a:rPr>
              <a:t>your</a:t>
            </a:r>
            <a:r>
              <a:rPr lang="it-IT" sz="2000" dirty="0">
                <a:solidFill>
                  <a:schemeClr val="bg1">
                    <a:lumMod val="95000"/>
                    <a:lumOff val="5000"/>
                  </a:schemeClr>
                </a:solidFill>
              </a:rPr>
              <a:t> </a:t>
            </a:r>
            <a:r>
              <a:rPr lang="it-IT" sz="2000" dirty="0" err="1">
                <a:solidFill>
                  <a:schemeClr val="bg1">
                    <a:lumMod val="95000"/>
                    <a:lumOff val="5000"/>
                  </a:schemeClr>
                </a:solidFill>
              </a:rPr>
              <a:t>smoothies</a:t>
            </a:r>
            <a:r>
              <a:rPr lang="it-IT" sz="2000" dirty="0">
                <a:solidFill>
                  <a:schemeClr val="bg1">
                    <a:lumMod val="95000"/>
                    <a:lumOff val="5000"/>
                  </a:schemeClr>
                </a:solidFill>
              </a:rPr>
              <a:t>, </a:t>
            </a:r>
            <a:r>
              <a:rPr lang="it-IT" sz="2000" dirty="0" err="1">
                <a:solidFill>
                  <a:schemeClr val="bg1">
                    <a:lumMod val="95000"/>
                    <a:lumOff val="5000"/>
                  </a:schemeClr>
                </a:solidFill>
              </a:rPr>
              <a:t>there</a:t>
            </a:r>
            <a:r>
              <a:rPr lang="it-IT" sz="2000" dirty="0">
                <a:solidFill>
                  <a:schemeClr val="bg1">
                    <a:lumMod val="95000"/>
                    <a:lumOff val="5000"/>
                  </a:schemeClr>
                </a:solidFill>
              </a:rPr>
              <a:t> </a:t>
            </a:r>
            <a:r>
              <a:rPr lang="it-IT" sz="2000" dirty="0" err="1">
                <a:solidFill>
                  <a:schemeClr val="bg1">
                    <a:lumMod val="95000"/>
                    <a:lumOff val="5000"/>
                  </a:schemeClr>
                </a:solidFill>
              </a:rPr>
              <a:t>is</a:t>
            </a:r>
            <a:r>
              <a:rPr lang="it-IT" sz="2000" dirty="0">
                <a:solidFill>
                  <a:schemeClr val="bg1">
                    <a:lumMod val="95000"/>
                    <a:lumOff val="5000"/>
                  </a:schemeClr>
                </a:solidFill>
              </a:rPr>
              <a:t> </a:t>
            </a:r>
            <a:r>
              <a:rPr lang="it-IT" sz="2000" dirty="0" err="1">
                <a:solidFill>
                  <a:schemeClr val="bg1">
                    <a:lumMod val="95000"/>
                    <a:lumOff val="5000"/>
                  </a:schemeClr>
                </a:solidFill>
              </a:rPr>
              <a:t>little</a:t>
            </a:r>
            <a:r>
              <a:rPr lang="it-IT" sz="2000" dirty="0">
                <a:solidFill>
                  <a:schemeClr val="bg1">
                    <a:lumMod val="95000"/>
                    <a:lumOff val="5000"/>
                  </a:schemeClr>
                </a:solidFill>
              </a:rPr>
              <a:t> chance to go </a:t>
            </a:r>
            <a:r>
              <a:rPr lang="it-IT" sz="2000" dirty="0" err="1">
                <a:solidFill>
                  <a:schemeClr val="bg1">
                    <a:lumMod val="95000"/>
                    <a:lumOff val="5000"/>
                  </a:schemeClr>
                </a:solidFill>
              </a:rPr>
              <a:t>wrong</a:t>
            </a:r>
            <a:r>
              <a:rPr lang="it-IT" sz="2000" dirty="0">
                <a:solidFill>
                  <a:schemeClr val="bg1">
                    <a:lumMod val="95000"/>
                    <a:lumOff val="5000"/>
                  </a:schemeClr>
                </a:solidFill>
              </a:rPr>
              <a:t> </a:t>
            </a:r>
            <a:r>
              <a:rPr lang="it-IT" sz="2000" dirty="0">
                <a:solidFill>
                  <a:schemeClr val="bg1">
                    <a:lumMod val="95000"/>
                    <a:lumOff val="5000"/>
                  </a:schemeClr>
                </a:solidFill>
                <a:sym typeface="Wingdings" pitchFamily="2" charset="2"/>
              </a:rPr>
              <a:t> </a:t>
            </a:r>
            <a:br>
              <a:rPr lang="it-IT" sz="2000" dirty="0">
                <a:solidFill>
                  <a:schemeClr val="bg1">
                    <a:lumMod val="95000"/>
                    <a:lumOff val="5000"/>
                  </a:schemeClr>
                </a:solidFill>
              </a:rPr>
            </a:br>
            <a:br>
              <a:rPr lang="en-US" dirty="0">
                <a:solidFill>
                  <a:srgbClr val="7030A0"/>
                </a:solidFill>
              </a:rPr>
            </a:br>
            <a:br>
              <a:rPr lang="en-US" dirty="0">
                <a:solidFill>
                  <a:srgbClr val="7030A0"/>
                </a:solidFill>
              </a:rPr>
            </a:br>
            <a:endParaRPr lang="en-US" dirty="0">
              <a:solidFill>
                <a:srgbClr val="7030A0"/>
              </a:solidFill>
            </a:endParaRPr>
          </a:p>
        </p:txBody>
      </p:sp>
      <p:pic>
        <p:nvPicPr>
          <p:cNvPr id="6" name="Picture Placeholder 5">
            <a:extLst>
              <a:ext uri="{FF2B5EF4-FFF2-40B4-BE49-F238E27FC236}">
                <a16:creationId xmlns:a16="http://schemas.microsoft.com/office/drawing/2014/main" id="{4B78A768-EA39-6440-964E-031690503370}"/>
              </a:ext>
            </a:extLst>
          </p:cNvPr>
          <p:cNvPicPr>
            <a:picLocks noGrp="1" noChangeAspect="1"/>
          </p:cNvPicPr>
          <p:nvPr>
            <p:ph type="pic" sz="quarter" idx="11"/>
          </p:nvPr>
        </p:nvPicPr>
        <p:blipFill>
          <a:blip r:embed="rId3"/>
          <a:stretch>
            <a:fillRect/>
          </a:stretch>
        </p:blipFill>
        <p:spPr>
          <a:xfrm>
            <a:off x="7433196" y="665162"/>
            <a:ext cx="4575720" cy="5726113"/>
          </a:xfrm>
        </p:spPr>
      </p:pic>
    </p:spTree>
    <p:extLst>
      <p:ext uri="{BB962C8B-B14F-4D97-AF65-F5344CB8AC3E}">
        <p14:creationId xmlns:p14="http://schemas.microsoft.com/office/powerpoint/2010/main" val="3111425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EC46ADB-55E5-43DA-8E91-C49412A33045}"/>
              </a:ext>
            </a:extLst>
          </p:cNvPr>
          <p:cNvSpPr>
            <a:spLocks noGrp="1"/>
          </p:cNvSpPr>
          <p:nvPr>
            <p:ph type="title"/>
          </p:nvPr>
        </p:nvSpPr>
        <p:spPr>
          <a:xfrm>
            <a:off x="133349" y="1"/>
            <a:ext cx="5962649" cy="1111348"/>
          </a:xfrm>
        </p:spPr>
        <p:txBody>
          <a:bodyPr/>
          <a:lstStyle/>
          <a:p>
            <a:r>
              <a:rPr lang="en-US" sz="3200" b="1" dirty="0"/>
              <a:t>Merry Berry Smoothie </a:t>
            </a:r>
            <a:endParaRPr lang="en-US" dirty="0"/>
          </a:p>
        </p:txBody>
      </p:sp>
      <p:sp>
        <p:nvSpPr>
          <p:cNvPr id="2" name="Text Placeholder 1">
            <a:extLst>
              <a:ext uri="{FF2B5EF4-FFF2-40B4-BE49-F238E27FC236}">
                <a16:creationId xmlns:a16="http://schemas.microsoft.com/office/drawing/2014/main" id="{C11A7FF5-E7DB-4462-BC64-12126BDC0DFB}"/>
              </a:ext>
            </a:extLst>
          </p:cNvPr>
          <p:cNvSpPr>
            <a:spLocks noGrp="1"/>
          </p:cNvSpPr>
          <p:nvPr>
            <p:ph type="body" sz="quarter" idx="11"/>
          </p:nvPr>
        </p:nvSpPr>
        <p:spPr>
          <a:xfrm>
            <a:off x="133350" y="914400"/>
            <a:ext cx="5962649" cy="5572581"/>
          </a:xfrm>
        </p:spPr>
        <p:txBody>
          <a:bodyPr>
            <a:normAutofit/>
          </a:bodyPr>
          <a:lstStyle/>
          <a:p>
            <a:r>
              <a:rPr lang="en-US" sz="2300" b="1" dirty="0"/>
              <a:t>Ingredients</a:t>
            </a:r>
          </a:p>
          <a:p>
            <a:pPr>
              <a:lnSpc>
                <a:spcPct val="110000"/>
              </a:lnSpc>
              <a:spcBef>
                <a:spcPts val="0"/>
              </a:spcBef>
            </a:pPr>
            <a:r>
              <a:rPr lang="en-US" dirty="0"/>
              <a:t>2 frozen bananas </a:t>
            </a:r>
          </a:p>
          <a:p>
            <a:pPr>
              <a:lnSpc>
                <a:spcPct val="110000"/>
              </a:lnSpc>
              <a:spcBef>
                <a:spcPts val="0"/>
              </a:spcBef>
            </a:pPr>
            <a:r>
              <a:rPr lang="en-US" dirty="0"/>
              <a:t>1 frozen zucchini </a:t>
            </a:r>
          </a:p>
          <a:p>
            <a:pPr>
              <a:lnSpc>
                <a:spcPct val="110000"/>
              </a:lnSpc>
              <a:spcBef>
                <a:spcPts val="0"/>
              </a:spcBef>
            </a:pPr>
            <a:r>
              <a:rPr lang="en-US" dirty="0"/>
              <a:t>100g (1/2 cup) of frozen blueberries </a:t>
            </a:r>
          </a:p>
          <a:p>
            <a:pPr>
              <a:lnSpc>
                <a:spcPct val="110000"/>
              </a:lnSpc>
              <a:spcBef>
                <a:spcPts val="0"/>
              </a:spcBef>
            </a:pPr>
            <a:r>
              <a:rPr lang="en-US" dirty="0"/>
              <a:t>1 pitted date </a:t>
            </a:r>
          </a:p>
          <a:p>
            <a:pPr>
              <a:lnSpc>
                <a:spcPct val="110000"/>
              </a:lnSpc>
              <a:spcBef>
                <a:spcPts val="0"/>
              </a:spcBef>
            </a:pPr>
            <a:r>
              <a:rPr lang="en-US" dirty="0"/>
              <a:t>½ tsp vanilla powder (optional)</a:t>
            </a:r>
          </a:p>
          <a:p>
            <a:pPr>
              <a:lnSpc>
                <a:spcPct val="110000"/>
              </a:lnSpc>
              <a:spcBef>
                <a:spcPts val="0"/>
              </a:spcBef>
            </a:pPr>
            <a:r>
              <a:rPr lang="en-US" dirty="0"/>
              <a:t>250ml (8oz) plant based milk (I used hemp) </a:t>
            </a:r>
          </a:p>
          <a:p>
            <a:pPr>
              <a:lnSpc>
                <a:spcPct val="100000"/>
              </a:lnSpc>
              <a:spcBef>
                <a:spcPts val="0"/>
              </a:spcBef>
            </a:pPr>
            <a:r>
              <a:rPr lang="en-US" sz="2300" dirty="0"/>
              <a:t> </a:t>
            </a:r>
          </a:p>
          <a:p>
            <a:pPr>
              <a:lnSpc>
                <a:spcPct val="110000"/>
              </a:lnSpc>
              <a:spcBef>
                <a:spcPts val="0"/>
              </a:spcBef>
            </a:pPr>
            <a:r>
              <a:rPr lang="en-US" b="1" dirty="0"/>
              <a:t>Optional</a:t>
            </a:r>
            <a:r>
              <a:rPr lang="en-US" dirty="0"/>
              <a:t>: top with hemp seeds </a:t>
            </a:r>
          </a:p>
          <a:p>
            <a:pPr>
              <a:lnSpc>
                <a:spcPct val="100000"/>
              </a:lnSpc>
              <a:spcBef>
                <a:spcPts val="0"/>
              </a:spcBef>
            </a:pPr>
            <a:endParaRPr lang="en-US" dirty="0"/>
          </a:p>
          <a:p>
            <a:pPr>
              <a:lnSpc>
                <a:spcPct val="100000"/>
              </a:lnSpc>
              <a:spcBef>
                <a:spcPts val="0"/>
              </a:spcBef>
            </a:pPr>
            <a:r>
              <a:rPr lang="en-US" sz="2300" b="1" dirty="0"/>
              <a:t>Method</a:t>
            </a:r>
          </a:p>
          <a:p>
            <a:pPr>
              <a:lnSpc>
                <a:spcPct val="110000"/>
              </a:lnSpc>
              <a:spcBef>
                <a:spcPts val="0"/>
              </a:spcBef>
            </a:pPr>
            <a:r>
              <a:rPr lang="en-US" dirty="0"/>
              <a:t>Place all the ingredients in the blender and blend till it is  completely smooth and silky! </a:t>
            </a:r>
          </a:p>
          <a:p>
            <a:pPr>
              <a:lnSpc>
                <a:spcPct val="110000"/>
              </a:lnSpc>
              <a:spcBef>
                <a:spcPts val="0"/>
              </a:spcBef>
            </a:pPr>
            <a:r>
              <a:rPr lang="en-US" dirty="0"/>
              <a:t>Enjoy</a:t>
            </a:r>
          </a:p>
          <a:p>
            <a:pPr>
              <a:lnSpc>
                <a:spcPct val="100000"/>
              </a:lnSpc>
              <a:spcBef>
                <a:spcPts val="0"/>
              </a:spcBef>
            </a:pPr>
            <a:endParaRPr lang="en-US" sz="2300" dirty="0"/>
          </a:p>
          <a:p>
            <a:endParaRPr lang="en-US" dirty="0"/>
          </a:p>
          <a:p>
            <a:endParaRPr lang="en-US" dirty="0"/>
          </a:p>
          <a:p>
            <a:endParaRPr lang="en-US" dirty="0"/>
          </a:p>
        </p:txBody>
      </p:sp>
      <p:sp>
        <p:nvSpPr>
          <p:cNvPr id="8" name="Date Placeholder 7">
            <a:extLst>
              <a:ext uri="{FF2B5EF4-FFF2-40B4-BE49-F238E27FC236}">
                <a16:creationId xmlns:a16="http://schemas.microsoft.com/office/drawing/2014/main" id="{B10C7A9E-B1D7-4285-8DD5-D28AFDC7B4F8}"/>
              </a:ext>
            </a:extLst>
          </p:cNvPr>
          <p:cNvSpPr>
            <a:spLocks noGrp="1"/>
          </p:cNvSpPr>
          <p:nvPr>
            <p:ph type="dt" sz="half" idx="2"/>
          </p:nvPr>
        </p:nvSpPr>
        <p:spPr/>
        <p:txBody>
          <a:bodyPr/>
          <a:lstStyle/>
          <a:p>
            <a:fld id="{5AF05980-54E0-4F3D-BAF3-4CE06FA77025}" type="datetime1">
              <a:rPr lang="en-US" smtClean="0"/>
              <a:pPr/>
              <a:t>1/7/22</a:t>
            </a:fld>
            <a:endParaRPr lang="en-US" dirty="0"/>
          </a:p>
        </p:txBody>
      </p:sp>
      <p:sp>
        <p:nvSpPr>
          <p:cNvPr id="9" name="Slide Number Placeholder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a:lstStyle/>
          <a:p>
            <a:fld id="{294A09A9-5501-47C1-A89A-A340965A2BE2}" type="slidenum">
              <a:rPr lang="en-US" smtClean="0"/>
              <a:pPr/>
              <a:t>5</a:t>
            </a:fld>
            <a:endParaRPr lang="en-US" dirty="0"/>
          </a:p>
        </p:txBody>
      </p:sp>
      <p:pic>
        <p:nvPicPr>
          <p:cNvPr id="4" name="Picture 3">
            <a:extLst>
              <a:ext uri="{FF2B5EF4-FFF2-40B4-BE49-F238E27FC236}">
                <a16:creationId xmlns:a16="http://schemas.microsoft.com/office/drawing/2014/main" id="{3652DDCD-B90E-44B6-8170-5030210CE56E}"/>
              </a:ext>
            </a:extLst>
          </p:cNvPr>
          <p:cNvPicPr>
            <a:picLocks noChangeAspect="1"/>
          </p:cNvPicPr>
          <p:nvPr/>
        </p:nvPicPr>
        <p:blipFill>
          <a:blip r:embed="rId2"/>
          <a:stretch>
            <a:fillRect/>
          </a:stretch>
        </p:blipFill>
        <p:spPr>
          <a:xfrm>
            <a:off x="7132320" y="285750"/>
            <a:ext cx="4617719" cy="6309360"/>
          </a:xfrm>
          <a:prstGeom prst="rect">
            <a:avLst/>
          </a:prstGeom>
        </p:spPr>
      </p:pic>
    </p:spTree>
    <p:extLst>
      <p:ext uri="{BB962C8B-B14F-4D97-AF65-F5344CB8AC3E}">
        <p14:creationId xmlns:p14="http://schemas.microsoft.com/office/powerpoint/2010/main" val="435892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EC46ADB-55E5-43DA-8E91-C49412A33045}"/>
              </a:ext>
            </a:extLst>
          </p:cNvPr>
          <p:cNvSpPr>
            <a:spLocks noGrp="1"/>
          </p:cNvSpPr>
          <p:nvPr>
            <p:ph type="title"/>
          </p:nvPr>
        </p:nvSpPr>
        <p:spPr>
          <a:xfrm>
            <a:off x="133349" y="1"/>
            <a:ext cx="5962649" cy="1111348"/>
          </a:xfrm>
        </p:spPr>
        <p:txBody>
          <a:bodyPr/>
          <a:lstStyle/>
          <a:p>
            <a:r>
              <a:rPr lang="en-US" sz="3200" b="1" dirty="0"/>
              <a:t>Black Forrest Smoothie </a:t>
            </a:r>
            <a:endParaRPr lang="en-US" dirty="0"/>
          </a:p>
        </p:txBody>
      </p:sp>
      <p:sp>
        <p:nvSpPr>
          <p:cNvPr id="2" name="Text Placeholder 1">
            <a:extLst>
              <a:ext uri="{FF2B5EF4-FFF2-40B4-BE49-F238E27FC236}">
                <a16:creationId xmlns:a16="http://schemas.microsoft.com/office/drawing/2014/main" id="{C11A7FF5-E7DB-4462-BC64-12126BDC0DFB}"/>
              </a:ext>
            </a:extLst>
          </p:cNvPr>
          <p:cNvSpPr>
            <a:spLocks noGrp="1"/>
          </p:cNvSpPr>
          <p:nvPr>
            <p:ph type="body" sz="quarter" idx="11"/>
          </p:nvPr>
        </p:nvSpPr>
        <p:spPr>
          <a:xfrm>
            <a:off x="133350" y="628650"/>
            <a:ext cx="5962649" cy="5858331"/>
          </a:xfrm>
        </p:spPr>
        <p:txBody>
          <a:bodyPr>
            <a:normAutofit fontScale="92500" lnSpcReduction="20000"/>
          </a:bodyPr>
          <a:lstStyle/>
          <a:p>
            <a:r>
              <a:rPr lang="en-US" sz="2300" b="1" dirty="0"/>
              <a:t>Ingredients</a:t>
            </a:r>
          </a:p>
          <a:p>
            <a:pPr>
              <a:lnSpc>
                <a:spcPct val="110000"/>
              </a:lnSpc>
              <a:spcBef>
                <a:spcPts val="0"/>
              </a:spcBef>
            </a:pPr>
            <a:r>
              <a:rPr lang="en-US" dirty="0"/>
              <a:t>2 frozen bananas </a:t>
            </a:r>
          </a:p>
          <a:p>
            <a:pPr>
              <a:lnSpc>
                <a:spcPct val="110000"/>
              </a:lnSpc>
              <a:spcBef>
                <a:spcPts val="0"/>
              </a:spcBef>
            </a:pPr>
            <a:r>
              <a:rPr lang="en-US" dirty="0"/>
              <a:t>100g (1/2 cup) of frozen mixed berries or cherries</a:t>
            </a:r>
          </a:p>
          <a:p>
            <a:pPr>
              <a:lnSpc>
                <a:spcPct val="110000"/>
              </a:lnSpc>
              <a:spcBef>
                <a:spcPts val="0"/>
              </a:spcBef>
            </a:pPr>
            <a:r>
              <a:rPr lang="en-US" dirty="0"/>
              <a:t>2 large leaves of </a:t>
            </a:r>
            <a:r>
              <a:rPr lang="en-US" dirty="0" err="1"/>
              <a:t>dino</a:t>
            </a:r>
            <a:r>
              <a:rPr lang="en-US" dirty="0"/>
              <a:t> kale (remove stem)</a:t>
            </a:r>
          </a:p>
          <a:p>
            <a:pPr>
              <a:lnSpc>
                <a:spcPct val="110000"/>
              </a:lnSpc>
              <a:spcBef>
                <a:spcPts val="0"/>
              </a:spcBef>
            </a:pPr>
            <a:r>
              <a:rPr lang="en-US" dirty="0"/>
              <a:t>2 pitted dates </a:t>
            </a:r>
          </a:p>
          <a:p>
            <a:pPr>
              <a:lnSpc>
                <a:spcPct val="110000"/>
              </a:lnSpc>
              <a:spcBef>
                <a:spcPts val="0"/>
              </a:spcBef>
            </a:pPr>
            <a:r>
              <a:rPr lang="en-US" dirty="0"/>
              <a:t>1 </a:t>
            </a:r>
            <a:r>
              <a:rPr lang="en-US" dirty="0" err="1"/>
              <a:t>tsbp</a:t>
            </a:r>
            <a:r>
              <a:rPr lang="en-US" dirty="0"/>
              <a:t> raw cacao </a:t>
            </a:r>
          </a:p>
          <a:p>
            <a:pPr>
              <a:lnSpc>
                <a:spcPct val="110000"/>
              </a:lnSpc>
              <a:spcBef>
                <a:spcPts val="0"/>
              </a:spcBef>
            </a:pPr>
            <a:r>
              <a:rPr lang="en-US" dirty="0"/>
              <a:t>½ tsp beetroot powder or ½ raw beet (optional) </a:t>
            </a:r>
          </a:p>
          <a:p>
            <a:pPr>
              <a:lnSpc>
                <a:spcPct val="110000"/>
              </a:lnSpc>
              <a:spcBef>
                <a:spcPts val="0"/>
              </a:spcBef>
            </a:pPr>
            <a:r>
              <a:rPr lang="en-US" dirty="0"/>
              <a:t>1 tsp cinnamon </a:t>
            </a:r>
          </a:p>
          <a:p>
            <a:pPr>
              <a:lnSpc>
                <a:spcPct val="110000"/>
              </a:lnSpc>
              <a:spcBef>
                <a:spcPts val="0"/>
              </a:spcBef>
            </a:pPr>
            <a:r>
              <a:rPr lang="en-US" dirty="0"/>
              <a:t>250ml (8oz) plant based milk (I used soy)</a:t>
            </a:r>
          </a:p>
          <a:p>
            <a:pPr>
              <a:lnSpc>
                <a:spcPct val="110000"/>
              </a:lnSpc>
              <a:spcBef>
                <a:spcPts val="0"/>
              </a:spcBef>
            </a:pPr>
            <a:r>
              <a:rPr lang="en-US" dirty="0"/>
              <a:t>1 tsp cashew butter (optional) </a:t>
            </a:r>
          </a:p>
          <a:p>
            <a:pPr>
              <a:lnSpc>
                <a:spcPct val="100000"/>
              </a:lnSpc>
              <a:spcBef>
                <a:spcPts val="0"/>
              </a:spcBef>
            </a:pPr>
            <a:endParaRPr lang="en-US" sz="2300" dirty="0"/>
          </a:p>
          <a:p>
            <a:pPr>
              <a:lnSpc>
                <a:spcPct val="100000"/>
              </a:lnSpc>
              <a:spcBef>
                <a:spcPts val="0"/>
              </a:spcBef>
            </a:pPr>
            <a:r>
              <a:rPr lang="en-US" sz="2300" b="1" dirty="0"/>
              <a:t>Method</a:t>
            </a:r>
          </a:p>
          <a:p>
            <a:pPr>
              <a:lnSpc>
                <a:spcPct val="110000"/>
              </a:lnSpc>
              <a:spcBef>
                <a:spcPts val="0"/>
              </a:spcBef>
            </a:pPr>
            <a:r>
              <a:rPr lang="en-US" dirty="0"/>
              <a:t>Place all the ingredients in the blender and blend till it is  completely smooth and silky! </a:t>
            </a:r>
          </a:p>
          <a:p>
            <a:pPr>
              <a:lnSpc>
                <a:spcPct val="110000"/>
              </a:lnSpc>
              <a:spcBef>
                <a:spcPts val="0"/>
              </a:spcBef>
            </a:pPr>
            <a:r>
              <a:rPr lang="en-US" dirty="0"/>
              <a:t> Enjoy</a:t>
            </a:r>
          </a:p>
          <a:p>
            <a:pPr>
              <a:lnSpc>
                <a:spcPct val="100000"/>
              </a:lnSpc>
              <a:spcBef>
                <a:spcPts val="0"/>
              </a:spcBef>
            </a:pPr>
            <a:endParaRPr lang="en-US" sz="2300" dirty="0"/>
          </a:p>
          <a:p>
            <a:endParaRPr lang="en-US" dirty="0"/>
          </a:p>
          <a:p>
            <a:r>
              <a:rPr lang="en-US" i="1" dirty="0"/>
              <a:t>Tip: Remove the cashew butter to keep it low fat.</a:t>
            </a:r>
          </a:p>
          <a:p>
            <a:endParaRPr lang="en-US" dirty="0"/>
          </a:p>
          <a:p>
            <a:endParaRPr lang="en-US" dirty="0"/>
          </a:p>
        </p:txBody>
      </p:sp>
      <p:sp>
        <p:nvSpPr>
          <p:cNvPr id="8" name="Date Placeholder 7">
            <a:extLst>
              <a:ext uri="{FF2B5EF4-FFF2-40B4-BE49-F238E27FC236}">
                <a16:creationId xmlns:a16="http://schemas.microsoft.com/office/drawing/2014/main" id="{B10C7A9E-B1D7-4285-8DD5-D28AFDC7B4F8}"/>
              </a:ext>
            </a:extLst>
          </p:cNvPr>
          <p:cNvSpPr>
            <a:spLocks noGrp="1"/>
          </p:cNvSpPr>
          <p:nvPr>
            <p:ph type="dt" sz="half" idx="2"/>
          </p:nvPr>
        </p:nvSpPr>
        <p:spPr/>
        <p:txBody>
          <a:bodyPr/>
          <a:lstStyle/>
          <a:p>
            <a:fld id="{5AF05980-54E0-4F3D-BAF3-4CE06FA77025}" type="datetime1">
              <a:rPr lang="en-US" smtClean="0"/>
              <a:pPr/>
              <a:t>1/7/22</a:t>
            </a:fld>
            <a:endParaRPr lang="en-US" dirty="0"/>
          </a:p>
        </p:txBody>
      </p:sp>
      <p:sp>
        <p:nvSpPr>
          <p:cNvPr id="9" name="Slide Number Placeholder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a:lstStyle/>
          <a:p>
            <a:fld id="{294A09A9-5501-47C1-A89A-A340965A2BE2}" type="slidenum">
              <a:rPr lang="en-US" smtClean="0"/>
              <a:pPr/>
              <a:t>6</a:t>
            </a:fld>
            <a:endParaRPr lang="en-US" dirty="0"/>
          </a:p>
        </p:txBody>
      </p:sp>
      <p:pic>
        <p:nvPicPr>
          <p:cNvPr id="4" name="Picture 3">
            <a:extLst>
              <a:ext uri="{FF2B5EF4-FFF2-40B4-BE49-F238E27FC236}">
                <a16:creationId xmlns:a16="http://schemas.microsoft.com/office/drawing/2014/main" id="{3652DDCD-B90E-44B6-8170-5030210CE56E}"/>
              </a:ext>
            </a:extLst>
          </p:cNvPr>
          <p:cNvPicPr>
            <a:picLocks noChangeAspect="1"/>
          </p:cNvPicPr>
          <p:nvPr/>
        </p:nvPicPr>
        <p:blipFill>
          <a:blip r:embed="rId2"/>
          <a:stretch>
            <a:fillRect/>
          </a:stretch>
        </p:blipFill>
        <p:spPr>
          <a:xfrm>
            <a:off x="7486651" y="537210"/>
            <a:ext cx="4377690" cy="5600700"/>
          </a:xfrm>
          <a:prstGeom prst="rect">
            <a:avLst/>
          </a:prstGeom>
        </p:spPr>
      </p:pic>
    </p:spTree>
    <p:extLst>
      <p:ext uri="{BB962C8B-B14F-4D97-AF65-F5344CB8AC3E}">
        <p14:creationId xmlns:p14="http://schemas.microsoft.com/office/powerpoint/2010/main" val="2865516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EC46ADB-55E5-43DA-8E91-C49412A33045}"/>
              </a:ext>
            </a:extLst>
          </p:cNvPr>
          <p:cNvSpPr>
            <a:spLocks noGrp="1"/>
          </p:cNvSpPr>
          <p:nvPr>
            <p:ph type="title"/>
          </p:nvPr>
        </p:nvSpPr>
        <p:spPr>
          <a:xfrm>
            <a:off x="133349" y="1"/>
            <a:ext cx="5962649" cy="1111348"/>
          </a:xfrm>
        </p:spPr>
        <p:txBody>
          <a:bodyPr/>
          <a:lstStyle/>
          <a:p>
            <a:r>
              <a:rPr lang="en-US" sz="3200" b="1" dirty="0" err="1"/>
              <a:t>Greeña</a:t>
            </a:r>
            <a:r>
              <a:rPr lang="en-US" sz="3200" b="1" dirty="0"/>
              <a:t> Colada </a:t>
            </a:r>
            <a:endParaRPr lang="en-US" dirty="0"/>
          </a:p>
        </p:txBody>
      </p:sp>
      <p:sp>
        <p:nvSpPr>
          <p:cNvPr id="2" name="Text Placeholder 1">
            <a:extLst>
              <a:ext uri="{FF2B5EF4-FFF2-40B4-BE49-F238E27FC236}">
                <a16:creationId xmlns:a16="http://schemas.microsoft.com/office/drawing/2014/main" id="{C11A7FF5-E7DB-4462-BC64-12126BDC0DFB}"/>
              </a:ext>
            </a:extLst>
          </p:cNvPr>
          <p:cNvSpPr>
            <a:spLocks noGrp="1"/>
          </p:cNvSpPr>
          <p:nvPr>
            <p:ph type="body" sz="quarter" idx="11"/>
          </p:nvPr>
        </p:nvSpPr>
        <p:spPr>
          <a:xfrm>
            <a:off x="133350" y="628650"/>
            <a:ext cx="5962649" cy="5858331"/>
          </a:xfrm>
        </p:spPr>
        <p:txBody>
          <a:bodyPr>
            <a:normAutofit/>
          </a:bodyPr>
          <a:lstStyle/>
          <a:p>
            <a:r>
              <a:rPr lang="en-US" sz="2300" b="1" dirty="0"/>
              <a:t>Ingredients</a:t>
            </a:r>
          </a:p>
          <a:p>
            <a:pPr>
              <a:lnSpc>
                <a:spcPct val="100000"/>
              </a:lnSpc>
              <a:spcBef>
                <a:spcPts val="0"/>
              </a:spcBef>
            </a:pPr>
            <a:r>
              <a:rPr lang="en-US" dirty="0"/>
              <a:t>1 frozen zucchini</a:t>
            </a:r>
          </a:p>
          <a:p>
            <a:pPr>
              <a:lnSpc>
                <a:spcPct val="100000"/>
              </a:lnSpc>
              <a:spcBef>
                <a:spcPts val="0"/>
              </a:spcBef>
            </a:pPr>
            <a:r>
              <a:rPr lang="en-US" dirty="0"/>
              <a:t>200g (1 cup)  frozen pineapple (cubes) </a:t>
            </a:r>
            <a:br>
              <a:rPr lang="en-US" sz="2400" dirty="0"/>
            </a:br>
            <a:r>
              <a:rPr lang="en-US" dirty="0"/>
              <a:t>2 cups watercress</a:t>
            </a:r>
          </a:p>
          <a:p>
            <a:pPr>
              <a:lnSpc>
                <a:spcPct val="100000"/>
              </a:lnSpc>
              <a:spcBef>
                <a:spcPts val="0"/>
              </a:spcBef>
            </a:pPr>
            <a:r>
              <a:rPr lang="en-US" dirty="0"/>
              <a:t>2 pitted dates </a:t>
            </a:r>
            <a:br>
              <a:rPr lang="en-US" sz="2400" dirty="0"/>
            </a:br>
            <a:r>
              <a:rPr lang="en-US" dirty="0"/>
              <a:t>250ml (8oz) coconut water</a:t>
            </a:r>
          </a:p>
          <a:p>
            <a:r>
              <a:rPr lang="en-US" sz="2300" b="1" dirty="0"/>
              <a:t>Method</a:t>
            </a:r>
          </a:p>
          <a:p>
            <a:pPr>
              <a:lnSpc>
                <a:spcPct val="100000"/>
              </a:lnSpc>
              <a:spcBef>
                <a:spcPts val="0"/>
              </a:spcBef>
            </a:pPr>
            <a:r>
              <a:rPr lang="en-US" dirty="0"/>
              <a:t>Place all the ingredients in the blender and blend till it is  completely smooth and silky! </a:t>
            </a:r>
          </a:p>
          <a:p>
            <a:pPr>
              <a:lnSpc>
                <a:spcPct val="100000"/>
              </a:lnSpc>
              <a:spcBef>
                <a:spcPts val="0"/>
              </a:spcBef>
            </a:pPr>
            <a:r>
              <a:rPr lang="en-US" dirty="0"/>
              <a:t> Enjoy</a:t>
            </a:r>
          </a:p>
          <a:p>
            <a:pPr>
              <a:lnSpc>
                <a:spcPct val="100000"/>
              </a:lnSpc>
              <a:spcBef>
                <a:spcPts val="0"/>
              </a:spcBef>
            </a:pPr>
            <a:endParaRPr lang="en-US" sz="2300" dirty="0"/>
          </a:p>
          <a:p>
            <a:endParaRPr lang="en-US" dirty="0"/>
          </a:p>
          <a:p>
            <a:r>
              <a:rPr lang="en-US" i="1" dirty="0"/>
              <a:t>Tip: Use coconut milk for a richer consistency </a:t>
            </a:r>
          </a:p>
          <a:p>
            <a:endParaRPr lang="en-US" dirty="0"/>
          </a:p>
        </p:txBody>
      </p:sp>
      <p:sp>
        <p:nvSpPr>
          <p:cNvPr id="8" name="Date Placeholder 7">
            <a:extLst>
              <a:ext uri="{FF2B5EF4-FFF2-40B4-BE49-F238E27FC236}">
                <a16:creationId xmlns:a16="http://schemas.microsoft.com/office/drawing/2014/main" id="{B10C7A9E-B1D7-4285-8DD5-D28AFDC7B4F8}"/>
              </a:ext>
            </a:extLst>
          </p:cNvPr>
          <p:cNvSpPr>
            <a:spLocks noGrp="1"/>
          </p:cNvSpPr>
          <p:nvPr>
            <p:ph type="dt" sz="half" idx="2"/>
          </p:nvPr>
        </p:nvSpPr>
        <p:spPr/>
        <p:txBody>
          <a:bodyPr/>
          <a:lstStyle/>
          <a:p>
            <a:fld id="{5AF05980-54E0-4F3D-BAF3-4CE06FA77025}" type="datetime1">
              <a:rPr lang="en-US" smtClean="0"/>
              <a:pPr/>
              <a:t>1/7/22</a:t>
            </a:fld>
            <a:endParaRPr lang="en-US" dirty="0"/>
          </a:p>
        </p:txBody>
      </p:sp>
      <p:sp>
        <p:nvSpPr>
          <p:cNvPr id="9" name="Slide Number Placeholder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a:lstStyle/>
          <a:p>
            <a:fld id="{294A09A9-5501-47C1-A89A-A340965A2BE2}" type="slidenum">
              <a:rPr lang="en-US" smtClean="0"/>
              <a:pPr/>
              <a:t>7</a:t>
            </a:fld>
            <a:endParaRPr lang="en-US" dirty="0"/>
          </a:p>
        </p:txBody>
      </p:sp>
      <p:pic>
        <p:nvPicPr>
          <p:cNvPr id="4" name="Picture 3">
            <a:extLst>
              <a:ext uri="{FF2B5EF4-FFF2-40B4-BE49-F238E27FC236}">
                <a16:creationId xmlns:a16="http://schemas.microsoft.com/office/drawing/2014/main" id="{3652DDCD-B90E-44B6-8170-5030210CE56E}"/>
              </a:ext>
            </a:extLst>
          </p:cNvPr>
          <p:cNvPicPr>
            <a:picLocks noChangeAspect="1"/>
          </p:cNvPicPr>
          <p:nvPr/>
        </p:nvPicPr>
        <p:blipFill>
          <a:blip r:embed="rId2"/>
          <a:stretch>
            <a:fillRect/>
          </a:stretch>
        </p:blipFill>
        <p:spPr>
          <a:xfrm>
            <a:off x="7805614" y="537210"/>
            <a:ext cx="3739764" cy="5600700"/>
          </a:xfrm>
          <a:prstGeom prst="rect">
            <a:avLst/>
          </a:prstGeom>
        </p:spPr>
      </p:pic>
    </p:spTree>
    <p:extLst>
      <p:ext uri="{BB962C8B-B14F-4D97-AF65-F5344CB8AC3E}">
        <p14:creationId xmlns:p14="http://schemas.microsoft.com/office/powerpoint/2010/main" val="1778171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EC46ADB-55E5-43DA-8E91-C49412A33045}"/>
              </a:ext>
            </a:extLst>
          </p:cNvPr>
          <p:cNvSpPr>
            <a:spLocks noGrp="1"/>
          </p:cNvSpPr>
          <p:nvPr>
            <p:ph type="title"/>
          </p:nvPr>
        </p:nvSpPr>
        <p:spPr>
          <a:xfrm>
            <a:off x="133349" y="1"/>
            <a:ext cx="5962649" cy="1111348"/>
          </a:xfrm>
        </p:spPr>
        <p:txBody>
          <a:bodyPr/>
          <a:lstStyle/>
          <a:p>
            <a:r>
              <a:rPr lang="en-US" sz="3200" b="1" dirty="0"/>
              <a:t>Brain Boost Smoothie </a:t>
            </a:r>
            <a:endParaRPr lang="en-US" dirty="0"/>
          </a:p>
        </p:txBody>
      </p:sp>
      <p:sp>
        <p:nvSpPr>
          <p:cNvPr id="2" name="Text Placeholder 1">
            <a:extLst>
              <a:ext uri="{FF2B5EF4-FFF2-40B4-BE49-F238E27FC236}">
                <a16:creationId xmlns:a16="http://schemas.microsoft.com/office/drawing/2014/main" id="{C11A7FF5-E7DB-4462-BC64-12126BDC0DFB}"/>
              </a:ext>
            </a:extLst>
          </p:cNvPr>
          <p:cNvSpPr>
            <a:spLocks noGrp="1"/>
          </p:cNvSpPr>
          <p:nvPr>
            <p:ph type="body" sz="quarter" idx="11"/>
          </p:nvPr>
        </p:nvSpPr>
        <p:spPr>
          <a:xfrm>
            <a:off x="133350" y="628650"/>
            <a:ext cx="7239000" cy="5858331"/>
          </a:xfrm>
        </p:spPr>
        <p:txBody>
          <a:bodyPr>
            <a:normAutofit fontScale="92500" lnSpcReduction="10000"/>
          </a:bodyPr>
          <a:lstStyle/>
          <a:p>
            <a:r>
              <a:rPr lang="en-US" sz="2300" b="1" dirty="0"/>
              <a:t>Ingredients</a:t>
            </a:r>
          </a:p>
          <a:p>
            <a:pPr>
              <a:lnSpc>
                <a:spcPct val="100000"/>
              </a:lnSpc>
              <a:spcBef>
                <a:spcPts val="0"/>
              </a:spcBef>
            </a:pPr>
            <a:r>
              <a:rPr lang="en-US" dirty="0"/>
              <a:t>2 frozen bananas </a:t>
            </a:r>
            <a:br>
              <a:rPr lang="en-US" dirty="0"/>
            </a:br>
            <a:r>
              <a:rPr lang="en-US" dirty="0"/>
              <a:t>2 cups raw walnuts </a:t>
            </a:r>
          </a:p>
          <a:p>
            <a:pPr>
              <a:lnSpc>
                <a:spcPct val="100000"/>
              </a:lnSpc>
              <a:spcBef>
                <a:spcPts val="0"/>
              </a:spcBef>
            </a:pPr>
            <a:r>
              <a:rPr lang="en-US" dirty="0"/>
              <a:t>½ tsp cinnamon </a:t>
            </a:r>
          </a:p>
          <a:p>
            <a:pPr>
              <a:lnSpc>
                <a:spcPct val="100000"/>
              </a:lnSpc>
              <a:spcBef>
                <a:spcPts val="0"/>
              </a:spcBef>
            </a:pPr>
            <a:r>
              <a:rPr lang="en-US" dirty="0"/>
              <a:t>1 tbsp raw cacao </a:t>
            </a:r>
            <a:br>
              <a:rPr lang="en-US" dirty="0"/>
            </a:br>
            <a:r>
              <a:rPr lang="en-US" dirty="0"/>
              <a:t>250ml (8oz) plant milk of choice </a:t>
            </a:r>
          </a:p>
          <a:p>
            <a:pPr>
              <a:lnSpc>
                <a:spcPct val="100000"/>
              </a:lnSpc>
              <a:spcBef>
                <a:spcPts val="0"/>
              </a:spcBef>
            </a:pPr>
            <a:r>
              <a:rPr lang="en-US" dirty="0"/>
              <a:t>Optional: 1 tsp </a:t>
            </a:r>
            <a:r>
              <a:rPr lang="en-US" dirty="0" err="1"/>
              <a:t>Bramhi</a:t>
            </a:r>
            <a:r>
              <a:rPr lang="en-US" dirty="0"/>
              <a:t> (Bacopa </a:t>
            </a:r>
            <a:r>
              <a:rPr lang="en-US" dirty="0" err="1"/>
              <a:t>Monnieri</a:t>
            </a:r>
            <a:r>
              <a:rPr lang="en-US" dirty="0"/>
              <a:t>) </a:t>
            </a:r>
          </a:p>
          <a:p>
            <a:pPr>
              <a:lnSpc>
                <a:spcPct val="100000"/>
              </a:lnSpc>
              <a:spcBef>
                <a:spcPts val="0"/>
              </a:spcBef>
            </a:pPr>
            <a:endParaRPr lang="en-US" sz="2300" dirty="0"/>
          </a:p>
          <a:p>
            <a:pPr>
              <a:lnSpc>
                <a:spcPct val="100000"/>
              </a:lnSpc>
              <a:spcBef>
                <a:spcPts val="0"/>
              </a:spcBef>
            </a:pPr>
            <a:r>
              <a:rPr lang="en-US" sz="2300" b="1" dirty="0"/>
              <a:t>Method</a:t>
            </a:r>
          </a:p>
          <a:p>
            <a:pPr>
              <a:lnSpc>
                <a:spcPct val="100000"/>
              </a:lnSpc>
              <a:spcBef>
                <a:spcPts val="0"/>
              </a:spcBef>
            </a:pPr>
            <a:r>
              <a:rPr lang="en-US" sz="2300" dirty="0"/>
              <a:t>Place all the ingredients in the blender and blend till it is  completely smooth and silky! </a:t>
            </a:r>
          </a:p>
          <a:p>
            <a:pPr>
              <a:lnSpc>
                <a:spcPct val="100000"/>
              </a:lnSpc>
              <a:spcBef>
                <a:spcPts val="0"/>
              </a:spcBef>
            </a:pPr>
            <a:r>
              <a:rPr lang="en-US" sz="2300" dirty="0"/>
              <a:t> Enjoy</a:t>
            </a:r>
          </a:p>
          <a:p>
            <a:pPr>
              <a:lnSpc>
                <a:spcPct val="100000"/>
              </a:lnSpc>
              <a:spcBef>
                <a:spcPts val="0"/>
              </a:spcBef>
            </a:pPr>
            <a:endParaRPr lang="en-US" sz="2300" dirty="0"/>
          </a:p>
          <a:p>
            <a:r>
              <a:rPr lang="en-US" i="1" dirty="0"/>
              <a:t>Tip: Brahmi is an Ayurvedic herb for brain health and memory boost. You can find this online and with Ayurvedic practitioners. However, please always consult your MD if on any medication before adding any type of superfood. </a:t>
            </a:r>
          </a:p>
        </p:txBody>
      </p:sp>
      <p:sp>
        <p:nvSpPr>
          <p:cNvPr id="8" name="Date Placeholder 7">
            <a:extLst>
              <a:ext uri="{FF2B5EF4-FFF2-40B4-BE49-F238E27FC236}">
                <a16:creationId xmlns:a16="http://schemas.microsoft.com/office/drawing/2014/main" id="{B10C7A9E-B1D7-4285-8DD5-D28AFDC7B4F8}"/>
              </a:ext>
            </a:extLst>
          </p:cNvPr>
          <p:cNvSpPr>
            <a:spLocks noGrp="1"/>
          </p:cNvSpPr>
          <p:nvPr>
            <p:ph type="dt" sz="half" idx="2"/>
          </p:nvPr>
        </p:nvSpPr>
        <p:spPr/>
        <p:txBody>
          <a:bodyPr/>
          <a:lstStyle/>
          <a:p>
            <a:fld id="{5AF05980-54E0-4F3D-BAF3-4CE06FA77025}" type="datetime1">
              <a:rPr lang="en-US" smtClean="0"/>
              <a:pPr/>
              <a:t>1/7/22</a:t>
            </a:fld>
            <a:endParaRPr lang="en-US" dirty="0"/>
          </a:p>
        </p:txBody>
      </p:sp>
      <p:sp>
        <p:nvSpPr>
          <p:cNvPr id="9" name="Slide Number Placeholder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a:lstStyle/>
          <a:p>
            <a:fld id="{294A09A9-5501-47C1-A89A-A340965A2BE2}" type="slidenum">
              <a:rPr lang="en-US" smtClean="0"/>
              <a:pPr/>
              <a:t>8</a:t>
            </a:fld>
            <a:endParaRPr lang="en-US" dirty="0"/>
          </a:p>
        </p:txBody>
      </p:sp>
      <p:pic>
        <p:nvPicPr>
          <p:cNvPr id="4" name="Picture 3">
            <a:extLst>
              <a:ext uri="{FF2B5EF4-FFF2-40B4-BE49-F238E27FC236}">
                <a16:creationId xmlns:a16="http://schemas.microsoft.com/office/drawing/2014/main" id="{3652DDCD-B90E-44B6-8170-5030210CE56E}"/>
              </a:ext>
            </a:extLst>
          </p:cNvPr>
          <p:cNvPicPr>
            <a:picLocks noChangeAspect="1"/>
          </p:cNvPicPr>
          <p:nvPr/>
        </p:nvPicPr>
        <p:blipFill>
          <a:blip r:embed="rId2"/>
          <a:stretch>
            <a:fillRect/>
          </a:stretch>
        </p:blipFill>
        <p:spPr>
          <a:xfrm>
            <a:off x="7808596" y="537210"/>
            <a:ext cx="3733800" cy="5600700"/>
          </a:xfrm>
          <a:prstGeom prst="rect">
            <a:avLst/>
          </a:prstGeom>
        </p:spPr>
      </p:pic>
    </p:spTree>
    <p:extLst>
      <p:ext uri="{BB962C8B-B14F-4D97-AF65-F5344CB8AC3E}">
        <p14:creationId xmlns:p14="http://schemas.microsoft.com/office/powerpoint/2010/main" val="4216441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EC46ADB-55E5-43DA-8E91-C49412A33045}"/>
              </a:ext>
            </a:extLst>
          </p:cNvPr>
          <p:cNvSpPr>
            <a:spLocks noGrp="1"/>
          </p:cNvSpPr>
          <p:nvPr>
            <p:ph type="title"/>
          </p:nvPr>
        </p:nvSpPr>
        <p:spPr>
          <a:xfrm>
            <a:off x="133349" y="1"/>
            <a:ext cx="5962649" cy="1111348"/>
          </a:xfrm>
        </p:spPr>
        <p:txBody>
          <a:bodyPr/>
          <a:lstStyle/>
          <a:p>
            <a:r>
              <a:rPr lang="en-US" sz="3200" b="1" dirty="0"/>
              <a:t>OM Smoothie </a:t>
            </a:r>
            <a:endParaRPr lang="en-US" dirty="0"/>
          </a:p>
        </p:txBody>
      </p:sp>
      <p:sp>
        <p:nvSpPr>
          <p:cNvPr id="2" name="Text Placeholder 1">
            <a:extLst>
              <a:ext uri="{FF2B5EF4-FFF2-40B4-BE49-F238E27FC236}">
                <a16:creationId xmlns:a16="http://schemas.microsoft.com/office/drawing/2014/main" id="{C11A7FF5-E7DB-4462-BC64-12126BDC0DFB}"/>
              </a:ext>
            </a:extLst>
          </p:cNvPr>
          <p:cNvSpPr>
            <a:spLocks noGrp="1"/>
          </p:cNvSpPr>
          <p:nvPr>
            <p:ph type="body" sz="quarter" idx="11"/>
          </p:nvPr>
        </p:nvSpPr>
        <p:spPr>
          <a:xfrm>
            <a:off x="133350" y="628650"/>
            <a:ext cx="7010400" cy="5858331"/>
          </a:xfrm>
        </p:spPr>
        <p:txBody>
          <a:bodyPr>
            <a:normAutofit fontScale="92500" lnSpcReduction="20000"/>
          </a:bodyPr>
          <a:lstStyle/>
          <a:p>
            <a:r>
              <a:rPr lang="en-US" sz="2300" b="1" dirty="0"/>
              <a:t>Ingredients</a:t>
            </a:r>
          </a:p>
          <a:p>
            <a:pPr>
              <a:lnSpc>
                <a:spcPct val="100000"/>
              </a:lnSpc>
              <a:spcBef>
                <a:spcPts val="0"/>
              </a:spcBef>
            </a:pPr>
            <a:r>
              <a:rPr lang="en-US" dirty="0"/>
              <a:t>2 frozen bananas</a:t>
            </a:r>
          </a:p>
          <a:p>
            <a:pPr>
              <a:lnSpc>
                <a:spcPct val="100000"/>
              </a:lnSpc>
              <a:spcBef>
                <a:spcPts val="0"/>
              </a:spcBef>
            </a:pPr>
            <a:r>
              <a:rPr lang="en-US" dirty="0"/>
              <a:t>100g (1/2 cup)  frozen strawberries </a:t>
            </a:r>
            <a:br>
              <a:rPr lang="en-US" dirty="0"/>
            </a:br>
            <a:r>
              <a:rPr lang="en-US" dirty="0"/>
              <a:t>½ Apple (I love pink ladies) </a:t>
            </a:r>
          </a:p>
          <a:p>
            <a:pPr>
              <a:lnSpc>
                <a:spcPct val="100000"/>
              </a:lnSpc>
              <a:spcBef>
                <a:spcPts val="0"/>
              </a:spcBef>
            </a:pPr>
            <a:r>
              <a:rPr lang="en-US" dirty="0"/>
              <a:t>½ tsp cinnamon </a:t>
            </a:r>
          </a:p>
          <a:p>
            <a:pPr>
              <a:lnSpc>
                <a:spcPct val="100000"/>
              </a:lnSpc>
              <a:spcBef>
                <a:spcPts val="0"/>
              </a:spcBef>
            </a:pPr>
            <a:r>
              <a:rPr lang="en-US" dirty="0"/>
              <a:t>1 tsp  </a:t>
            </a:r>
            <a:r>
              <a:rPr lang="en-US" dirty="0" err="1"/>
              <a:t>Ashwaghanda</a:t>
            </a:r>
            <a:r>
              <a:rPr lang="en-US" dirty="0"/>
              <a:t> (optional)</a:t>
            </a:r>
            <a:br>
              <a:rPr lang="en-US" dirty="0"/>
            </a:br>
            <a:r>
              <a:rPr lang="en-US" dirty="0"/>
              <a:t>250ml (8oz) plant milk of choice </a:t>
            </a:r>
          </a:p>
          <a:p>
            <a:pPr>
              <a:lnSpc>
                <a:spcPct val="100000"/>
              </a:lnSpc>
              <a:spcBef>
                <a:spcPts val="0"/>
              </a:spcBef>
            </a:pPr>
            <a:endParaRPr lang="en-US" sz="2300" dirty="0"/>
          </a:p>
          <a:p>
            <a:pPr>
              <a:lnSpc>
                <a:spcPct val="100000"/>
              </a:lnSpc>
              <a:spcBef>
                <a:spcPts val="0"/>
              </a:spcBef>
            </a:pPr>
            <a:r>
              <a:rPr lang="en-US" sz="2300" b="1" dirty="0"/>
              <a:t>Method</a:t>
            </a:r>
          </a:p>
          <a:p>
            <a:pPr>
              <a:lnSpc>
                <a:spcPct val="100000"/>
              </a:lnSpc>
              <a:spcBef>
                <a:spcPts val="0"/>
              </a:spcBef>
            </a:pPr>
            <a:r>
              <a:rPr lang="en-US" sz="2300" dirty="0"/>
              <a:t>Place all the ingredients in the blender and blend till it is  completely smooth and silky! </a:t>
            </a:r>
          </a:p>
          <a:p>
            <a:pPr>
              <a:lnSpc>
                <a:spcPct val="100000"/>
              </a:lnSpc>
              <a:spcBef>
                <a:spcPts val="0"/>
              </a:spcBef>
            </a:pPr>
            <a:r>
              <a:rPr lang="en-US" sz="2300" dirty="0"/>
              <a:t> Enjoy</a:t>
            </a:r>
          </a:p>
          <a:p>
            <a:pPr>
              <a:lnSpc>
                <a:spcPct val="100000"/>
              </a:lnSpc>
              <a:spcBef>
                <a:spcPts val="0"/>
              </a:spcBef>
            </a:pPr>
            <a:endParaRPr lang="en-US" sz="2300" dirty="0"/>
          </a:p>
          <a:p>
            <a:r>
              <a:rPr lang="en-US" i="1" dirty="0"/>
              <a:t>Tip: </a:t>
            </a:r>
            <a:r>
              <a:rPr lang="en-US" i="1" dirty="0" err="1"/>
              <a:t>Ashwagandha</a:t>
            </a:r>
            <a:r>
              <a:rPr lang="en-US" i="1" dirty="0"/>
              <a:t> is a powerful  Ayurvedic herb with an array of health benefits, including hormones balancing. It is called an Adaptogen. You can find this online and with Ayurvedic practitioners. However, please always consult your MD if on any medication before adding any type of superfood. </a:t>
            </a:r>
          </a:p>
        </p:txBody>
      </p:sp>
      <p:sp>
        <p:nvSpPr>
          <p:cNvPr id="8" name="Date Placeholder 7">
            <a:extLst>
              <a:ext uri="{FF2B5EF4-FFF2-40B4-BE49-F238E27FC236}">
                <a16:creationId xmlns:a16="http://schemas.microsoft.com/office/drawing/2014/main" id="{B10C7A9E-B1D7-4285-8DD5-D28AFDC7B4F8}"/>
              </a:ext>
            </a:extLst>
          </p:cNvPr>
          <p:cNvSpPr>
            <a:spLocks noGrp="1"/>
          </p:cNvSpPr>
          <p:nvPr>
            <p:ph type="dt" sz="half" idx="2"/>
          </p:nvPr>
        </p:nvSpPr>
        <p:spPr/>
        <p:txBody>
          <a:bodyPr/>
          <a:lstStyle/>
          <a:p>
            <a:fld id="{5AF05980-54E0-4F3D-BAF3-4CE06FA77025}" type="datetime1">
              <a:rPr lang="en-US" smtClean="0"/>
              <a:pPr/>
              <a:t>1/7/22</a:t>
            </a:fld>
            <a:endParaRPr lang="en-US" dirty="0"/>
          </a:p>
        </p:txBody>
      </p:sp>
      <p:sp>
        <p:nvSpPr>
          <p:cNvPr id="9" name="Slide Number Placeholder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a:lstStyle/>
          <a:p>
            <a:fld id="{294A09A9-5501-47C1-A89A-A340965A2BE2}" type="slidenum">
              <a:rPr lang="en-US" smtClean="0"/>
              <a:pPr/>
              <a:t>9</a:t>
            </a:fld>
            <a:endParaRPr lang="en-US" dirty="0"/>
          </a:p>
        </p:txBody>
      </p:sp>
      <p:pic>
        <p:nvPicPr>
          <p:cNvPr id="4" name="Picture 3">
            <a:extLst>
              <a:ext uri="{FF2B5EF4-FFF2-40B4-BE49-F238E27FC236}">
                <a16:creationId xmlns:a16="http://schemas.microsoft.com/office/drawing/2014/main" id="{3652DDCD-B90E-44B6-8170-5030210CE56E}"/>
              </a:ext>
            </a:extLst>
          </p:cNvPr>
          <p:cNvPicPr>
            <a:picLocks noChangeAspect="1"/>
          </p:cNvPicPr>
          <p:nvPr/>
        </p:nvPicPr>
        <p:blipFill>
          <a:blip r:embed="rId2"/>
          <a:stretch>
            <a:fillRect/>
          </a:stretch>
        </p:blipFill>
        <p:spPr>
          <a:xfrm>
            <a:off x="7808596" y="537210"/>
            <a:ext cx="3733800" cy="5600700"/>
          </a:xfrm>
          <a:prstGeom prst="rect">
            <a:avLst/>
          </a:prstGeom>
        </p:spPr>
      </p:pic>
    </p:spTree>
    <p:extLst>
      <p:ext uri="{BB962C8B-B14F-4D97-AF65-F5344CB8AC3E}">
        <p14:creationId xmlns:p14="http://schemas.microsoft.com/office/powerpoint/2010/main" val="349468408"/>
      </p:ext>
    </p:extLst>
  </p:cSld>
  <p:clrMapOvr>
    <a:masterClrMapping/>
  </p:clrMapOvr>
</p:sld>
</file>

<file path=ppt/theme/theme1.xml><?xml version="1.0" encoding="utf-8"?>
<a:theme xmlns:a="http://schemas.openxmlformats.org/drawingml/2006/main" name="Office Theme">
  <a:themeElements>
    <a:clrScheme name="Minimalist Presentation">
      <a:dk1>
        <a:sysClr val="windowText" lastClr="000000"/>
      </a:dk1>
      <a:lt1>
        <a:sysClr val="window" lastClr="FFFFFF"/>
      </a:lt1>
      <a:dk2>
        <a:srgbClr val="ABABAB"/>
      </a:dk2>
      <a:lt2>
        <a:srgbClr val="F2F1EE"/>
      </a:lt2>
      <a:accent1>
        <a:srgbClr val="D8D2CD"/>
      </a:accent1>
      <a:accent2>
        <a:srgbClr val="C0C9C2"/>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Biome Light"/>
        <a:ea typeface=""/>
        <a:cs typeface=""/>
      </a:majorFont>
      <a:minorFont>
        <a:latin typeface="Biom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color presentation_Win32_LW_v2.potx" id="{B7F4C684-7BE5-4BD8-BEBE-7F207A45F474}" vid="{9091DE1E-F617-4C59-950B-F96736B889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A10211-FBDE-44DA-8AD6-29E596B2975F}">
  <ds:schemaRefs>
    <ds:schemaRef ds:uri="http://schemas.microsoft.com/sharepoint/v3/contenttype/forms"/>
  </ds:schemaRefs>
</ds:datastoreItem>
</file>

<file path=customXml/itemProps2.xml><?xml version="1.0" encoding="utf-8"?>
<ds:datastoreItem xmlns:ds="http://schemas.openxmlformats.org/officeDocument/2006/customXml" ds:itemID="{D0976319-4513-485C-AD3A-E56C39927A38}">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6A1B7BBB-8F46-4BA8-85EC-2ECC1D2E32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Minimalist color presentation</Template>
  <TotalTime>3747</TotalTime>
  <Words>1460</Words>
  <Application>Microsoft Macintosh PowerPoint</Application>
  <PresentationFormat>Widescreen</PresentationFormat>
  <Paragraphs>154</Paragraphs>
  <Slides>14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Biome Light</vt:lpstr>
      <vt:lpstr>Calibri</vt:lpstr>
      <vt:lpstr>Wingdings</vt:lpstr>
      <vt:lpstr>Office Theme</vt:lpstr>
      <vt:lpstr>Snack to Smoothie Swap   </vt:lpstr>
      <vt:lpstr>                          Welcome  My name is Chantal, I am a Board certified Holistic Health Coach, plant based Nutritional advisor, Functional movement teachers and Author. I am also the founder of  @LiveLeanHealth and Eco Dharma Village in Portugal. I have been Vegan since 2013 and not a day goes by that my only regret is not to have gone plant based sooner.  My health and mental clarity took a turn, for the better, the moment I cut animal products and built a closer relationship with nature. Not to mention that my love for animals started making sense too. In my practice, I focus on transforming women’s health through plants, which I believe are God’s medicine! I am so incredibly passionate about this journey and I cannot wait to take you along with me for a week of fun, enjoying some smoothies and getting you started on your path to health too.                                  Learn how to works NEXT  </vt:lpstr>
      <vt:lpstr>                        How it works   Hey friend,  once again, thank you for downloading this resource.  I am so excited to have you onboard for, what I believe, will be an exciting and fun week ! The aim of this program is to inspire you to upgrade your health by incorporatig more fruit and vegetables in your day, in a simple and delcious way: via smoothies!  These plant powered recipes are filling, healthy and YUMMY!  This is how this works: You will swap any of your current snacks, for one of these smoothies! In doing so, you are not depriving yourself of  anything, rather, adding in and naturally  crowding out what could possibly be  «not so healthy», for an alternative that will offer you vitality and joy!   Trust me when I say: plants bring JOY!  Are you ready? Let’s do this!                                        YOU WILL LOVE IT!   </vt:lpstr>
      <vt:lpstr>                   Equipment &amp; Tips  Smoothies are very easy to make. You need just one appliance:  a blender. Investing in a good blender, like a Vitamix, has many advantages , but it is not necessary. If you are uisng a less powerful machine, then there are some tips to help you obtain the smoothiest texture for your drinks:  1. Always peel and cut your fruit before freezing (with the exception of apples or pears and clearly berries)  2. Chop the ingredients as finely as you can, so invest in a good knife.  3. Allow frozen ingredients to thaw a little before blending. Usually taking them out of the freezer 10 minutes before use is enough.  4. Swap plant based milks as per your likings. Choose more grain based milksor soy to limit your fat intake if necesary (always read the ingredients list)  5. Use what you have! If a recipe calls for an ingredient that you do not have or like, and you have others avaiable, feel free to get creative. Unless you add the likes of onions in your smoothies, there is little chance to go wrong     </vt:lpstr>
      <vt:lpstr>Merry Berry Smoothie </vt:lpstr>
      <vt:lpstr>Black Forrest Smoothie </vt:lpstr>
      <vt:lpstr>Greeña Colada </vt:lpstr>
      <vt:lpstr>Brain Boost Smoothie </vt:lpstr>
      <vt:lpstr>OM Smoothie </vt:lpstr>
      <vt:lpstr>OH MY! Smoothie </vt:lpstr>
      <vt:lpstr>Green Machine </vt:lpstr>
      <vt:lpstr>Mango Bango Smoothie </vt:lpstr>
      <vt:lpstr>Anti-inflammatory Smoothie </vt:lpstr>
      <vt:lpstr>                          Thank You   Thank you taking part in this loving week of Snacks to Smoothie Swap! I am excited to receiving feedback and of course, if you have any question, don’t hesitate to getting in touch. Love &amp; Health      @liveleanhealth                                Chantal@liveleanhealth.com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Product Making Workshops 1  Introduction to Home Made Natural Products   Saturday 18th September 2021</dc:title>
  <dc:creator>Debora Di Donato</dc:creator>
  <cp:lastModifiedBy>Kyle James</cp:lastModifiedBy>
  <cp:revision>174</cp:revision>
  <dcterms:created xsi:type="dcterms:W3CDTF">2021-08-18T14:19:49Z</dcterms:created>
  <dcterms:modified xsi:type="dcterms:W3CDTF">2022-01-07T17:53:17Z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